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8288000" cy="10287000"/>
  <p:notesSz cx="6858000" cy="9144000"/>
  <p:embeddedFontLst>
    <p:embeddedFont>
      <p:font typeface="Cherry Bomb One" charset="1" panose="02000000000000000000"/>
      <p:regular r:id="rId48"/>
    </p:embeddedFont>
    <p:embeddedFont>
      <p:font typeface="꼬마나비" charset="1" panose="02020603020101020101"/>
      <p:regular r:id="rId49"/>
    </p:embeddedFont>
    <p:embeddedFont>
      <p:font typeface="DG Sahabh" charset="1" panose="010000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13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26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27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29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31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36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39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13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45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98864">
            <a:off x="568444" y="1556700"/>
            <a:ext cx="1635930" cy="1305336"/>
          </a:xfrm>
          <a:custGeom>
            <a:avLst/>
            <a:gdLst/>
            <a:ahLst/>
            <a:cxnLst/>
            <a:rect r="r" b="b" t="t" l="l"/>
            <a:pathLst>
              <a:path h="1305336" w="1635930">
                <a:moveTo>
                  <a:pt x="0" y="0"/>
                </a:moveTo>
                <a:lnTo>
                  <a:pt x="1635930" y="0"/>
                </a:lnTo>
                <a:lnTo>
                  <a:pt x="1635930" y="1305336"/>
                </a:lnTo>
                <a:lnTo>
                  <a:pt x="0" y="1305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27531" y="6664936"/>
            <a:ext cx="1973582" cy="1664387"/>
          </a:xfrm>
          <a:custGeom>
            <a:avLst/>
            <a:gdLst/>
            <a:ahLst/>
            <a:cxnLst/>
            <a:rect r="r" b="b" t="t" l="l"/>
            <a:pathLst>
              <a:path h="1664387" w="1973582">
                <a:moveTo>
                  <a:pt x="1973582" y="0"/>
                </a:moveTo>
                <a:lnTo>
                  <a:pt x="0" y="0"/>
                </a:lnTo>
                <a:lnTo>
                  <a:pt x="0" y="1664388"/>
                </a:lnTo>
                <a:lnTo>
                  <a:pt x="1973582" y="1664388"/>
                </a:lnTo>
                <a:lnTo>
                  <a:pt x="197358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01113" y="4205673"/>
            <a:ext cx="9067882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0"/>
              </a:lnSpc>
            </a:pPr>
            <a:r>
              <a:rPr lang="en-US" sz="11000">
                <a:solidFill>
                  <a:srgbClr val="FFC67B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Data Analysis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852516" y="2547787"/>
            <a:ext cx="6406784" cy="7266674"/>
          </a:xfrm>
          <a:custGeom>
            <a:avLst/>
            <a:gdLst/>
            <a:ahLst/>
            <a:cxnLst/>
            <a:rect r="r" b="b" t="t" l="l"/>
            <a:pathLst>
              <a:path h="7266674" w="6406784">
                <a:moveTo>
                  <a:pt x="0" y="0"/>
                </a:moveTo>
                <a:lnTo>
                  <a:pt x="6406784" y="0"/>
                </a:lnTo>
                <a:lnTo>
                  <a:pt x="6406784" y="7266674"/>
                </a:lnTo>
                <a:lnTo>
                  <a:pt x="0" y="72666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463579" y="4740923"/>
            <a:ext cx="1448542" cy="976498"/>
            <a:chOff x="0" y="0"/>
            <a:chExt cx="1205711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5711" cy="812800"/>
            </a:xfrm>
            <a:custGeom>
              <a:avLst/>
              <a:gdLst/>
              <a:ahLst/>
              <a:cxnLst/>
              <a:rect r="r" b="b" t="t" l="l"/>
              <a:pathLst>
                <a:path h="812800" w="1205711">
                  <a:moveTo>
                    <a:pt x="602856" y="0"/>
                  </a:moveTo>
                  <a:cubicBezTo>
                    <a:pt x="269908" y="0"/>
                    <a:pt x="0" y="181951"/>
                    <a:pt x="0" y="406400"/>
                  </a:cubicBezTo>
                  <a:cubicBezTo>
                    <a:pt x="0" y="630849"/>
                    <a:pt x="269908" y="812800"/>
                    <a:pt x="602856" y="812800"/>
                  </a:cubicBezTo>
                  <a:cubicBezTo>
                    <a:pt x="935803" y="812800"/>
                    <a:pt x="1205711" y="630849"/>
                    <a:pt x="1205711" y="406400"/>
                  </a:cubicBezTo>
                  <a:cubicBezTo>
                    <a:pt x="1205711" y="181951"/>
                    <a:pt x="935803" y="0"/>
                    <a:pt x="602856" y="0"/>
                  </a:cubicBezTo>
                  <a:close/>
                </a:path>
              </a:pathLst>
            </a:custGeom>
            <a:solidFill>
              <a:srgbClr val="FDE0D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3035" y="28575"/>
              <a:ext cx="97964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79762">
            <a:off x="13999867" y="4890639"/>
            <a:ext cx="1222471" cy="824098"/>
            <a:chOff x="0" y="0"/>
            <a:chExt cx="1205711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5711" cy="812800"/>
            </a:xfrm>
            <a:custGeom>
              <a:avLst/>
              <a:gdLst/>
              <a:ahLst/>
              <a:cxnLst/>
              <a:rect r="r" b="b" t="t" l="l"/>
              <a:pathLst>
                <a:path h="812800" w="1205711">
                  <a:moveTo>
                    <a:pt x="602856" y="0"/>
                  </a:moveTo>
                  <a:cubicBezTo>
                    <a:pt x="269908" y="0"/>
                    <a:pt x="0" y="181951"/>
                    <a:pt x="0" y="406400"/>
                  </a:cubicBezTo>
                  <a:cubicBezTo>
                    <a:pt x="0" y="630849"/>
                    <a:pt x="269908" y="812800"/>
                    <a:pt x="602856" y="812800"/>
                  </a:cubicBezTo>
                  <a:cubicBezTo>
                    <a:pt x="935803" y="812800"/>
                    <a:pt x="1205711" y="630849"/>
                    <a:pt x="1205711" y="406400"/>
                  </a:cubicBezTo>
                  <a:cubicBezTo>
                    <a:pt x="1205711" y="181951"/>
                    <a:pt x="935803" y="0"/>
                    <a:pt x="602856" y="0"/>
                  </a:cubicBezTo>
                  <a:close/>
                </a:path>
              </a:pathLst>
            </a:custGeom>
            <a:solidFill>
              <a:srgbClr val="FDE0D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3035" y="28575"/>
              <a:ext cx="97964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75851" y="7922724"/>
            <a:ext cx="786287" cy="534126"/>
            <a:chOff x="0" y="0"/>
            <a:chExt cx="812800" cy="5521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552137"/>
            </a:xfrm>
            <a:custGeom>
              <a:avLst/>
              <a:gdLst/>
              <a:ahLst/>
              <a:cxnLst/>
              <a:rect r="r" b="b" t="t" l="l"/>
              <a:pathLst>
                <a:path h="552137" w="812800">
                  <a:moveTo>
                    <a:pt x="406400" y="0"/>
                  </a:moveTo>
                  <a:cubicBezTo>
                    <a:pt x="181951" y="0"/>
                    <a:pt x="0" y="123600"/>
                    <a:pt x="0" y="276068"/>
                  </a:cubicBezTo>
                  <a:cubicBezTo>
                    <a:pt x="0" y="428537"/>
                    <a:pt x="181951" y="552137"/>
                    <a:pt x="406400" y="552137"/>
                  </a:cubicBezTo>
                  <a:cubicBezTo>
                    <a:pt x="630849" y="552137"/>
                    <a:pt x="812800" y="428537"/>
                    <a:pt x="812800" y="276068"/>
                  </a:cubicBezTo>
                  <a:cubicBezTo>
                    <a:pt x="812800" y="12360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9E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138"/>
              <a:ext cx="660400" cy="496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401113" y="2634377"/>
            <a:ext cx="9067882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0"/>
              </a:lnSpc>
            </a:pPr>
            <a:r>
              <a:rPr lang="en-US" sz="110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Diabetes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01113" y="5759679"/>
            <a:ext cx="5493988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633626"/>
                </a:solidFill>
                <a:latin typeface="꼬마나비"/>
                <a:ea typeface="꼬마나비"/>
                <a:cs typeface="꼬마나비"/>
                <a:sym typeface="꼬마나비"/>
              </a:rPr>
              <a:t>by Doha Mohamed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70428" y="1028700"/>
            <a:ext cx="11147144" cy="8385546"/>
          </a:xfrm>
          <a:custGeom>
            <a:avLst/>
            <a:gdLst/>
            <a:ahLst/>
            <a:cxnLst/>
            <a:rect r="r" b="b" t="t" l="l"/>
            <a:pathLst>
              <a:path h="8385546" w="11147144">
                <a:moveTo>
                  <a:pt x="0" y="0"/>
                </a:moveTo>
                <a:lnTo>
                  <a:pt x="11147144" y="0"/>
                </a:lnTo>
                <a:lnTo>
                  <a:pt x="11147144" y="8385546"/>
                </a:lnTo>
                <a:lnTo>
                  <a:pt x="0" y="838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958" r="-142101" b="-61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1403" y="2303130"/>
            <a:ext cx="830376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꼬마나비"/>
                <a:ea typeface="꼬마나비"/>
                <a:cs typeface="꼬마나비"/>
                <a:sym typeface="꼬마나비"/>
              </a:rPr>
              <a:t>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1403" y="3423242"/>
            <a:ext cx="15737573" cy="3972297"/>
          </a:xfrm>
          <a:custGeom>
            <a:avLst/>
            <a:gdLst/>
            <a:ahLst/>
            <a:cxnLst/>
            <a:rect r="r" b="b" t="t" l="l"/>
            <a:pathLst>
              <a:path h="3972297" w="15737573">
                <a:moveTo>
                  <a:pt x="0" y="0"/>
                </a:moveTo>
                <a:lnTo>
                  <a:pt x="15737574" y="0"/>
                </a:lnTo>
                <a:lnTo>
                  <a:pt x="15737574" y="3972296"/>
                </a:lnTo>
                <a:lnTo>
                  <a:pt x="0" y="3972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1403" y="2303130"/>
            <a:ext cx="830376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꼬마나비"/>
                <a:ea typeface="꼬마나비"/>
                <a:cs typeface="꼬마나비"/>
                <a:sym typeface="꼬마나비"/>
              </a:rPr>
              <a:t>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70039" y="3238068"/>
            <a:ext cx="4364464" cy="7048932"/>
          </a:xfrm>
          <a:custGeom>
            <a:avLst/>
            <a:gdLst/>
            <a:ahLst/>
            <a:cxnLst/>
            <a:rect r="r" b="b" t="t" l="l"/>
            <a:pathLst>
              <a:path h="7048932" w="4364464">
                <a:moveTo>
                  <a:pt x="0" y="0"/>
                </a:moveTo>
                <a:lnTo>
                  <a:pt x="4364464" y="0"/>
                </a:lnTo>
                <a:lnTo>
                  <a:pt x="4364464" y="7048932"/>
                </a:lnTo>
                <a:lnTo>
                  <a:pt x="0" y="7048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276965">
            <a:off x="14758844" y="5066838"/>
            <a:ext cx="1786101" cy="1028646"/>
            <a:chOff x="0" y="0"/>
            <a:chExt cx="141131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1315" cy="812800"/>
            </a:xfrm>
            <a:custGeom>
              <a:avLst/>
              <a:gdLst/>
              <a:ahLst/>
              <a:cxnLst/>
              <a:rect r="r" b="b" t="t" l="l"/>
              <a:pathLst>
                <a:path h="812800" w="1411315">
                  <a:moveTo>
                    <a:pt x="705657" y="0"/>
                  </a:moveTo>
                  <a:cubicBezTo>
                    <a:pt x="315934" y="0"/>
                    <a:pt x="0" y="181951"/>
                    <a:pt x="0" y="406400"/>
                  </a:cubicBezTo>
                  <a:cubicBezTo>
                    <a:pt x="0" y="630849"/>
                    <a:pt x="315934" y="812800"/>
                    <a:pt x="705657" y="812800"/>
                  </a:cubicBezTo>
                  <a:cubicBezTo>
                    <a:pt x="1095381" y="812800"/>
                    <a:pt x="1411315" y="630849"/>
                    <a:pt x="1411315" y="406400"/>
                  </a:cubicBezTo>
                  <a:cubicBezTo>
                    <a:pt x="1411315" y="181951"/>
                    <a:pt x="1095381" y="0"/>
                    <a:pt x="705657" y="0"/>
                  </a:cubicBezTo>
                  <a:close/>
                </a:path>
              </a:pathLst>
            </a:custGeom>
            <a:solidFill>
              <a:srgbClr val="FDE0D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2311" y="28575"/>
              <a:ext cx="1146693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045371" y="4670132"/>
            <a:ext cx="9067094" cy="4588168"/>
          </a:xfrm>
          <a:custGeom>
            <a:avLst/>
            <a:gdLst/>
            <a:ahLst/>
            <a:cxnLst/>
            <a:rect r="r" b="b" t="t" l="l"/>
            <a:pathLst>
              <a:path h="4588168" w="9067094">
                <a:moveTo>
                  <a:pt x="0" y="0"/>
                </a:moveTo>
                <a:lnTo>
                  <a:pt x="9067095" y="0"/>
                </a:lnTo>
                <a:lnTo>
                  <a:pt x="9067095" y="4588168"/>
                </a:lnTo>
                <a:lnTo>
                  <a:pt x="0" y="4588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61403" y="866775"/>
            <a:ext cx="8303760" cy="148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0"/>
              </a:lnSpc>
            </a:pPr>
            <a:r>
              <a:rPr lang="en-US" sz="87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Let's count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78918" y="929859"/>
            <a:ext cx="10089637" cy="146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00"/>
              </a:lnSpc>
            </a:pPr>
            <a:r>
              <a:rPr lang="en-US" sz="8500">
                <a:solidFill>
                  <a:srgbClr val="FFC67B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 the problems.......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60877" y="3276168"/>
            <a:ext cx="5573459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60"/>
              </a:lnSpc>
            </a:pPr>
            <a:r>
              <a:rPr lang="en-US" sz="6000">
                <a:solidFill>
                  <a:srgbClr val="A76754"/>
                </a:solidFill>
                <a:latin typeface="꼬마나비"/>
                <a:ea typeface="꼬마나비"/>
                <a:cs typeface="꼬마나비"/>
                <a:sym typeface="꼬마나비"/>
              </a:rPr>
              <a:t>2-age column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66625" y="5143500"/>
            <a:ext cx="7556939" cy="5143500"/>
          </a:xfrm>
          <a:custGeom>
            <a:avLst/>
            <a:gdLst/>
            <a:ahLst/>
            <a:cxnLst/>
            <a:rect r="r" b="b" t="t" l="l"/>
            <a:pathLst>
              <a:path h="5143500" w="7556939">
                <a:moveTo>
                  <a:pt x="0" y="0"/>
                </a:moveTo>
                <a:lnTo>
                  <a:pt x="7556939" y="0"/>
                </a:lnTo>
                <a:lnTo>
                  <a:pt x="755693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12" t="-31899" r="0" b="-460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523410"/>
            <a:ext cx="9290447" cy="2473225"/>
          </a:xfrm>
          <a:custGeom>
            <a:avLst/>
            <a:gdLst/>
            <a:ahLst/>
            <a:cxnLst/>
            <a:rect r="r" b="b" t="t" l="l"/>
            <a:pathLst>
              <a:path h="2473225" w="9290447">
                <a:moveTo>
                  <a:pt x="0" y="0"/>
                </a:moveTo>
                <a:lnTo>
                  <a:pt x="9290447" y="0"/>
                </a:lnTo>
                <a:lnTo>
                  <a:pt x="9290447" y="2473224"/>
                </a:lnTo>
                <a:lnTo>
                  <a:pt x="0" y="2473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1403" y="866775"/>
            <a:ext cx="8303760" cy="302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0"/>
              </a:lnSpc>
            </a:pPr>
            <a:r>
              <a:rPr lang="en-US" sz="87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Is there </a:t>
            </a:r>
          </a:p>
          <a:p>
            <a:pPr algn="l">
              <a:lnSpc>
                <a:spcPts val="121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413283" y="857250"/>
            <a:ext cx="11918022" cy="146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00"/>
              </a:lnSpc>
            </a:pPr>
            <a:r>
              <a:rPr lang="en-US" sz="8500">
                <a:solidFill>
                  <a:srgbClr val="FFC67B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  an outlier?.......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2866636" y="5395469"/>
            <a:ext cx="5111902" cy="5317973"/>
          </a:xfrm>
          <a:custGeom>
            <a:avLst/>
            <a:gdLst/>
            <a:ahLst/>
            <a:cxnLst/>
            <a:rect r="r" b="b" t="t" l="l"/>
            <a:pathLst>
              <a:path h="5317973" w="5111902">
                <a:moveTo>
                  <a:pt x="5111901" y="0"/>
                </a:moveTo>
                <a:lnTo>
                  <a:pt x="0" y="0"/>
                </a:lnTo>
                <a:lnTo>
                  <a:pt x="0" y="5317973"/>
                </a:lnTo>
                <a:lnTo>
                  <a:pt x="5111901" y="5317973"/>
                </a:lnTo>
                <a:lnTo>
                  <a:pt x="511190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704873">
            <a:off x="13987034" y="7360901"/>
            <a:ext cx="1934192" cy="1322336"/>
            <a:chOff x="0" y="0"/>
            <a:chExt cx="118889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88890" cy="812800"/>
            </a:xfrm>
            <a:custGeom>
              <a:avLst/>
              <a:gdLst/>
              <a:ahLst/>
              <a:cxnLst/>
              <a:rect r="r" b="b" t="t" l="l"/>
              <a:pathLst>
                <a:path h="812800" w="1188890">
                  <a:moveTo>
                    <a:pt x="594445" y="0"/>
                  </a:moveTo>
                  <a:cubicBezTo>
                    <a:pt x="266142" y="0"/>
                    <a:pt x="0" y="181951"/>
                    <a:pt x="0" y="406400"/>
                  </a:cubicBezTo>
                  <a:cubicBezTo>
                    <a:pt x="0" y="630849"/>
                    <a:pt x="266142" y="812800"/>
                    <a:pt x="594445" y="812800"/>
                  </a:cubicBezTo>
                  <a:cubicBezTo>
                    <a:pt x="922748" y="812800"/>
                    <a:pt x="1188890" y="630849"/>
                    <a:pt x="1188890" y="406400"/>
                  </a:cubicBezTo>
                  <a:cubicBezTo>
                    <a:pt x="1188890" y="181951"/>
                    <a:pt x="922748" y="0"/>
                    <a:pt x="594445" y="0"/>
                  </a:cubicBezTo>
                  <a:close/>
                </a:path>
              </a:pathLst>
            </a:custGeom>
            <a:solidFill>
              <a:srgbClr val="FDE0D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1458" y="28575"/>
              <a:ext cx="965973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8825" y="2527608"/>
            <a:ext cx="16610475" cy="5114811"/>
          </a:xfrm>
          <a:custGeom>
            <a:avLst/>
            <a:gdLst/>
            <a:ahLst/>
            <a:cxnLst/>
            <a:rect r="r" b="b" t="t" l="l"/>
            <a:pathLst>
              <a:path h="5114811" w="16610475">
                <a:moveTo>
                  <a:pt x="0" y="0"/>
                </a:moveTo>
                <a:lnTo>
                  <a:pt x="16610475" y="0"/>
                </a:lnTo>
                <a:lnTo>
                  <a:pt x="16610475" y="5114811"/>
                </a:lnTo>
                <a:lnTo>
                  <a:pt x="0" y="5114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2866636" y="5395469"/>
            <a:ext cx="5111902" cy="5317973"/>
          </a:xfrm>
          <a:custGeom>
            <a:avLst/>
            <a:gdLst/>
            <a:ahLst/>
            <a:cxnLst/>
            <a:rect r="r" b="b" t="t" l="l"/>
            <a:pathLst>
              <a:path h="5317973" w="5111902">
                <a:moveTo>
                  <a:pt x="5111901" y="0"/>
                </a:moveTo>
                <a:lnTo>
                  <a:pt x="0" y="0"/>
                </a:lnTo>
                <a:lnTo>
                  <a:pt x="0" y="5317973"/>
                </a:lnTo>
                <a:lnTo>
                  <a:pt x="5111901" y="5317973"/>
                </a:lnTo>
                <a:lnTo>
                  <a:pt x="511190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704873">
            <a:off x="13987034" y="7360901"/>
            <a:ext cx="1934192" cy="1322336"/>
            <a:chOff x="0" y="0"/>
            <a:chExt cx="118889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8890" cy="812800"/>
            </a:xfrm>
            <a:custGeom>
              <a:avLst/>
              <a:gdLst/>
              <a:ahLst/>
              <a:cxnLst/>
              <a:rect r="r" b="b" t="t" l="l"/>
              <a:pathLst>
                <a:path h="812800" w="1188890">
                  <a:moveTo>
                    <a:pt x="594445" y="0"/>
                  </a:moveTo>
                  <a:cubicBezTo>
                    <a:pt x="266142" y="0"/>
                    <a:pt x="0" y="181951"/>
                    <a:pt x="0" y="406400"/>
                  </a:cubicBezTo>
                  <a:cubicBezTo>
                    <a:pt x="0" y="630849"/>
                    <a:pt x="266142" y="812800"/>
                    <a:pt x="594445" y="812800"/>
                  </a:cubicBezTo>
                  <a:cubicBezTo>
                    <a:pt x="922748" y="812800"/>
                    <a:pt x="1188890" y="630849"/>
                    <a:pt x="1188890" y="406400"/>
                  </a:cubicBezTo>
                  <a:cubicBezTo>
                    <a:pt x="1188890" y="181951"/>
                    <a:pt x="922748" y="0"/>
                    <a:pt x="594445" y="0"/>
                  </a:cubicBezTo>
                  <a:close/>
                </a:path>
              </a:pathLst>
            </a:custGeom>
            <a:solidFill>
              <a:srgbClr val="FDE0D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1458" y="28575"/>
              <a:ext cx="965973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57977" y="1028700"/>
            <a:ext cx="3574915" cy="8692688"/>
          </a:xfrm>
          <a:custGeom>
            <a:avLst/>
            <a:gdLst/>
            <a:ahLst/>
            <a:cxnLst/>
            <a:rect r="r" b="b" t="t" l="l"/>
            <a:pathLst>
              <a:path h="8692688" w="3574915">
                <a:moveTo>
                  <a:pt x="0" y="0"/>
                </a:moveTo>
                <a:lnTo>
                  <a:pt x="3574914" y="0"/>
                </a:lnTo>
                <a:lnTo>
                  <a:pt x="3574914" y="8692688"/>
                </a:lnTo>
                <a:lnTo>
                  <a:pt x="0" y="8692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70039" y="3238068"/>
            <a:ext cx="4364464" cy="7048932"/>
          </a:xfrm>
          <a:custGeom>
            <a:avLst/>
            <a:gdLst/>
            <a:ahLst/>
            <a:cxnLst/>
            <a:rect r="r" b="b" t="t" l="l"/>
            <a:pathLst>
              <a:path h="7048932" w="4364464">
                <a:moveTo>
                  <a:pt x="0" y="0"/>
                </a:moveTo>
                <a:lnTo>
                  <a:pt x="4364464" y="0"/>
                </a:lnTo>
                <a:lnTo>
                  <a:pt x="4364464" y="7048932"/>
                </a:lnTo>
                <a:lnTo>
                  <a:pt x="0" y="7048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276965">
            <a:off x="14758844" y="5066838"/>
            <a:ext cx="1786101" cy="1028646"/>
            <a:chOff x="0" y="0"/>
            <a:chExt cx="1411315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1315" cy="812800"/>
            </a:xfrm>
            <a:custGeom>
              <a:avLst/>
              <a:gdLst/>
              <a:ahLst/>
              <a:cxnLst/>
              <a:rect r="r" b="b" t="t" l="l"/>
              <a:pathLst>
                <a:path h="812800" w="1411315">
                  <a:moveTo>
                    <a:pt x="705657" y="0"/>
                  </a:moveTo>
                  <a:cubicBezTo>
                    <a:pt x="315934" y="0"/>
                    <a:pt x="0" y="181951"/>
                    <a:pt x="0" y="406400"/>
                  </a:cubicBezTo>
                  <a:cubicBezTo>
                    <a:pt x="0" y="630849"/>
                    <a:pt x="315934" y="812800"/>
                    <a:pt x="705657" y="812800"/>
                  </a:cubicBezTo>
                  <a:cubicBezTo>
                    <a:pt x="1095381" y="812800"/>
                    <a:pt x="1411315" y="630849"/>
                    <a:pt x="1411315" y="406400"/>
                  </a:cubicBezTo>
                  <a:cubicBezTo>
                    <a:pt x="1411315" y="181951"/>
                    <a:pt x="1095381" y="0"/>
                    <a:pt x="705657" y="0"/>
                  </a:cubicBezTo>
                  <a:close/>
                </a:path>
              </a:pathLst>
            </a:custGeom>
            <a:solidFill>
              <a:srgbClr val="FDE0D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32311" y="28575"/>
              <a:ext cx="1146693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55907" y="3238068"/>
            <a:ext cx="8103393" cy="6515566"/>
          </a:xfrm>
          <a:custGeom>
            <a:avLst/>
            <a:gdLst/>
            <a:ahLst/>
            <a:cxnLst/>
            <a:rect r="r" b="b" t="t" l="l"/>
            <a:pathLst>
              <a:path h="6515566" w="8103393">
                <a:moveTo>
                  <a:pt x="0" y="0"/>
                </a:moveTo>
                <a:lnTo>
                  <a:pt x="8103393" y="0"/>
                </a:lnTo>
                <a:lnTo>
                  <a:pt x="8103393" y="6515566"/>
                </a:lnTo>
                <a:lnTo>
                  <a:pt x="0" y="6515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1403" y="866775"/>
            <a:ext cx="8303760" cy="148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0"/>
              </a:lnSpc>
            </a:pPr>
            <a:r>
              <a:rPr lang="en-US" sz="87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Let's count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78918" y="929859"/>
            <a:ext cx="10089637" cy="146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00"/>
              </a:lnSpc>
            </a:pPr>
            <a:r>
              <a:rPr lang="en-US" sz="8500">
                <a:solidFill>
                  <a:srgbClr val="FFC67B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 the problems.......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118592"/>
            <a:ext cx="6993570" cy="2233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740"/>
              </a:lnSpc>
            </a:pPr>
            <a:r>
              <a:rPr lang="en-US" sz="7874">
                <a:solidFill>
                  <a:srgbClr val="A16343"/>
                </a:solidFill>
                <a:latin typeface="DG Sahabh"/>
                <a:ea typeface="DG Sahabh"/>
                <a:cs typeface="DG Sahabh"/>
                <a:sym typeface="DG Sahabh"/>
              </a:rPr>
              <a:t>3-</a:t>
            </a:r>
            <a:r>
              <a:rPr lang="ar-EG" sz="7874">
                <a:solidFill>
                  <a:srgbClr val="A16343"/>
                </a:solidFill>
                <a:latin typeface="DG Sahabh"/>
                <a:ea typeface="DG Sahabh"/>
                <a:cs typeface="DG Sahabh"/>
                <a:sym typeface="DG Sahabh"/>
                <a:rtl val="true"/>
              </a:rPr>
              <a:t>حد فاهم الرقام دي عبارة عن اية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1331" y="3393073"/>
            <a:ext cx="15769859" cy="3316092"/>
          </a:xfrm>
          <a:custGeom>
            <a:avLst/>
            <a:gdLst/>
            <a:ahLst/>
            <a:cxnLst/>
            <a:rect r="r" b="b" t="t" l="l"/>
            <a:pathLst>
              <a:path h="3316092" w="15769859">
                <a:moveTo>
                  <a:pt x="0" y="0"/>
                </a:moveTo>
                <a:lnTo>
                  <a:pt x="15769859" y="0"/>
                </a:lnTo>
                <a:lnTo>
                  <a:pt x="15769859" y="3316092"/>
                </a:lnTo>
                <a:lnTo>
                  <a:pt x="0" y="3316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479634" y="5363082"/>
            <a:ext cx="5111902" cy="5317973"/>
          </a:xfrm>
          <a:custGeom>
            <a:avLst/>
            <a:gdLst/>
            <a:ahLst/>
            <a:cxnLst/>
            <a:rect r="r" b="b" t="t" l="l"/>
            <a:pathLst>
              <a:path h="5317973" w="5111902">
                <a:moveTo>
                  <a:pt x="5111902" y="0"/>
                </a:moveTo>
                <a:lnTo>
                  <a:pt x="0" y="0"/>
                </a:lnTo>
                <a:lnTo>
                  <a:pt x="0" y="5317974"/>
                </a:lnTo>
                <a:lnTo>
                  <a:pt x="5111902" y="5317974"/>
                </a:lnTo>
                <a:lnTo>
                  <a:pt x="5111902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704873">
            <a:off x="14512638" y="7360901"/>
            <a:ext cx="1934192" cy="1322336"/>
            <a:chOff x="0" y="0"/>
            <a:chExt cx="118889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8890" cy="812800"/>
            </a:xfrm>
            <a:custGeom>
              <a:avLst/>
              <a:gdLst/>
              <a:ahLst/>
              <a:cxnLst/>
              <a:rect r="r" b="b" t="t" l="l"/>
              <a:pathLst>
                <a:path h="812800" w="1188890">
                  <a:moveTo>
                    <a:pt x="594445" y="0"/>
                  </a:moveTo>
                  <a:cubicBezTo>
                    <a:pt x="266142" y="0"/>
                    <a:pt x="0" y="181951"/>
                    <a:pt x="0" y="406400"/>
                  </a:cubicBezTo>
                  <a:cubicBezTo>
                    <a:pt x="0" y="630849"/>
                    <a:pt x="266142" y="812800"/>
                    <a:pt x="594445" y="812800"/>
                  </a:cubicBezTo>
                  <a:cubicBezTo>
                    <a:pt x="922748" y="812800"/>
                    <a:pt x="1188890" y="630849"/>
                    <a:pt x="1188890" y="406400"/>
                  </a:cubicBezTo>
                  <a:cubicBezTo>
                    <a:pt x="1188890" y="181951"/>
                    <a:pt x="922748" y="0"/>
                    <a:pt x="594445" y="0"/>
                  </a:cubicBezTo>
                  <a:close/>
                </a:path>
              </a:pathLst>
            </a:custGeom>
            <a:solidFill>
              <a:srgbClr val="FDE0D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1458" y="28575"/>
              <a:ext cx="965973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61403" y="866775"/>
            <a:ext cx="8303760" cy="148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0"/>
              </a:lnSpc>
            </a:pPr>
            <a:r>
              <a:rPr lang="en-US" sz="87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BMI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2866636" y="5395469"/>
            <a:ext cx="5111902" cy="5317973"/>
          </a:xfrm>
          <a:custGeom>
            <a:avLst/>
            <a:gdLst/>
            <a:ahLst/>
            <a:cxnLst/>
            <a:rect r="r" b="b" t="t" l="l"/>
            <a:pathLst>
              <a:path h="5317973" w="5111902">
                <a:moveTo>
                  <a:pt x="5111901" y="0"/>
                </a:moveTo>
                <a:lnTo>
                  <a:pt x="0" y="0"/>
                </a:lnTo>
                <a:lnTo>
                  <a:pt x="0" y="5317973"/>
                </a:lnTo>
                <a:lnTo>
                  <a:pt x="5111901" y="5317973"/>
                </a:lnTo>
                <a:lnTo>
                  <a:pt x="511190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704873">
            <a:off x="13987034" y="7360901"/>
            <a:ext cx="1934192" cy="1322336"/>
            <a:chOff x="0" y="0"/>
            <a:chExt cx="118889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8890" cy="812800"/>
            </a:xfrm>
            <a:custGeom>
              <a:avLst/>
              <a:gdLst/>
              <a:ahLst/>
              <a:cxnLst/>
              <a:rect r="r" b="b" t="t" l="l"/>
              <a:pathLst>
                <a:path h="812800" w="1188890">
                  <a:moveTo>
                    <a:pt x="594445" y="0"/>
                  </a:moveTo>
                  <a:cubicBezTo>
                    <a:pt x="266142" y="0"/>
                    <a:pt x="0" y="181951"/>
                    <a:pt x="0" y="406400"/>
                  </a:cubicBezTo>
                  <a:cubicBezTo>
                    <a:pt x="0" y="630849"/>
                    <a:pt x="266142" y="812800"/>
                    <a:pt x="594445" y="812800"/>
                  </a:cubicBezTo>
                  <a:cubicBezTo>
                    <a:pt x="922748" y="812800"/>
                    <a:pt x="1188890" y="630849"/>
                    <a:pt x="1188890" y="406400"/>
                  </a:cubicBezTo>
                  <a:cubicBezTo>
                    <a:pt x="1188890" y="181951"/>
                    <a:pt x="922748" y="0"/>
                    <a:pt x="594445" y="0"/>
                  </a:cubicBezTo>
                  <a:close/>
                </a:path>
              </a:pathLst>
            </a:custGeom>
            <a:solidFill>
              <a:srgbClr val="FDE0D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1458" y="28575"/>
              <a:ext cx="965973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00738" y="2441355"/>
            <a:ext cx="9359489" cy="4938884"/>
          </a:xfrm>
          <a:custGeom>
            <a:avLst/>
            <a:gdLst/>
            <a:ahLst/>
            <a:cxnLst/>
            <a:rect r="r" b="b" t="t" l="l"/>
            <a:pathLst>
              <a:path h="4938884" w="9359489">
                <a:moveTo>
                  <a:pt x="0" y="0"/>
                </a:moveTo>
                <a:lnTo>
                  <a:pt x="9359489" y="0"/>
                </a:lnTo>
                <a:lnTo>
                  <a:pt x="9359489" y="4938883"/>
                </a:lnTo>
                <a:lnTo>
                  <a:pt x="0" y="4938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61403" y="866775"/>
            <a:ext cx="8303760" cy="148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0"/>
              </a:lnSpc>
            </a:pPr>
            <a:r>
              <a:rPr lang="en-US" sz="87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BMI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636795"/>
            <a:ext cx="15504350" cy="3916469"/>
          </a:xfrm>
          <a:custGeom>
            <a:avLst/>
            <a:gdLst/>
            <a:ahLst/>
            <a:cxnLst/>
            <a:rect r="r" b="b" t="t" l="l"/>
            <a:pathLst>
              <a:path h="3916469" w="15504350">
                <a:moveTo>
                  <a:pt x="0" y="0"/>
                </a:moveTo>
                <a:lnTo>
                  <a:pt x="15504350" y="0"/>
                </a:lnTo>
                <a:lnTo>
                  <a:pt x="15504350" y="3916469"/>
                </a:lnTo>
                <a:lnTo>
                  <a:pt x="0" y="3916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8" t="0" r="-428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2866636" y="5395469"/>
            <a:ext cx="5111902" cy="5317973"/>
          </a:xfrm>
          <a:custGeom>
            <a:avLst/>
            <a:gdLst/>
            <a:ahLst/>
            <a:cxnLst/>
            <a:rect r="r" b="b" t="t" l="l"/>
            <a:pathLst>
              <a:path h="5317973" w="5111902">
                <a:moveTo>
                  <a:pt x="5111901" y="0"/>
                </a:moveTo>
                <a:lnTo>
                  <a:pt x="0" y="0"/>
                </a:lnTo>
                <a:lnTo>
                  <a:pt x="0" y="5317973"/>
                </a:lnTo>
                <a:lnTo>
                  <a:pt x="5111901" y="5317973"/>
                </a:lnTo>
                <a:lnTo>
                  <a:pt x="511190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704873">
            <a:off x="13987034" y="7360901"/>
            <a:ext cx="1934192" cy="1322336"/>
            <a:chOff x="0" y="0"/>
            <a:chExt cx="118889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8890" cy="812800"/>
            </a:xfrm>
            <a:custGeom>
              <a:avLst/>
              <a:gdLst/>
              <a:ahLst/>
              <a:cxnLst/>
              <a:rect r="r" b="b" t="t" l="l"/>
              <a:pathLst>
                <a:path h="812800" w="1188890">
                  <a:moveTo>
                    <a:pt x="594445" y="0"/>
                  </a:moveTo>
                  <a:cubicBezTo>
                    <a:pt x="266142" y="0"/>
                    <a:pt x="0" y="181951"/>
                    <a:pt x="0" y="406400"/>
                  </a:cubicBezTo>
                  <a:cubicBezTo>
                    <a:pt x="0" y="630849"/>
                    <a:pt x="266142" y="812800"/>
                    <a:pt x="594445" y="812800"/>
                  </a:cubicBezTo>
                  <a:cubicBezTo>
                    <a:pt x="922748" y="812800"/>
                    <a:pt x="1188890" y="630849"/>
                    <a:pt x="1188890" y="406400"/>
                  </a:cubicBezTo>
                  <a:cubicBezTo>
                    <a:pt x="1188890" y="181951"/>
                    <a:pt x="922748" y="0"/>
                    <a:pt x="594445" y="0"/>
                  </a:cubicBezTo>
                  <a:close/>
                </a:path>
              </a:pathLst>
            </a:custGeom>
            <a:solidFill>
              <a:srgbClr val="FDE0D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1458" y="28575"/>
              <a:ext cx="965973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61403" y="866775"/>
            <a:ext cx="8303760" cy="148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0"/>
              </a:lnSpc>
            </a:pPr>
            <a:r>
              <a:rPr lang="en-US" sz="87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BMI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159153" y="2927810"/>
            <a:ext cx="5100147" cy="6556161"/>
          </a:xfrm>
          <a:custGeom>
            <a:avLst/>
            <a:gdLst/>
            <a:ahLst/>
            <a:cxnLst/>
            <a:rect r="r" b="b" t="t" l="l"/>
            <a:pathLst>
              <a:path h="6556161" w="5100147">
                <a:moveTo>
                  <a:pt x="5100147" y="0"/>
                </a:moveTo>
                <a:lnTo>
                  <a:pt x="0" y="0"/>
                </a:lnTo>
                <a:lnTo>
                  <a:pt x="0" y="6556161"/>
                </a:lnTo>
                <a:lnTo>
                  <a:pt x="5100147" y="6556161"/>
                </a:lnTo>
                <a:lnTo>
                  <a:pt x="510014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50096" y="9258300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467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686800"/>
            <a:ext cx="714375" cy="714375"/>
            <a:chOff x="0" y="0"/>
            <a:chExt cx="188148" cy="1881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8148" cy="188148"/>
            </a:xfrm>
            <a:custGeom>
              <a:avLst/>
              <a:gdLst/>
              <a:ahLst/>
              <a:cxnLst/>
              <a:rect r="r" b="b" t="t" l="l"/>
              <a:pathLst>
                <a:path h="188148" w="188148">
                  <a:moveTo>
                    <a:pt x="94074" y="0"/>
                  </a:moveTo>
                  <a:lnTo>
                    <a:pt x="94074" y="0"/>
                  </a:lnTo>
                  <a:cubicBezTo>
                    <a:pt x="119024" y="0"/>
                    <a:pt x="142952" y="9911"/>
                    <a:pt x="160594" y="27554"/>
                  </a:cubicBezTo>
                  <a:cubicBezTo>
                    <a:pt x="178237" y="45196"/>
                    <a:pt x="188148" y="69124"/>
                    <a:pt x="188148" y="94074"/>
                  </a:cubicBezTo>
                  <a:lnTo>
                    <a:pt x="188148" y="94074"/>
                  </a:lnTo>
                  <a:cubicBezTo>
                    <a:pt x="188148" y="119024"/>
                    <a:pt x="178237" y="142952"/>
                    <a:pt x="160594" y="160594"/>
                  </a:cubicBezTo>
                  <a:cubicBezTo>
                    <a:pt x="142952" y="178237"/>
                    <a:pt x="119024" y="188148"/>
                    <a:pt x="94074" y="188148"/>
                  </a:cubicBezTo>
                  <a:lnTo>
                    <a:pt x="94074" y="188148"/>
                  </a:lnTo>
                  <a:cubicBezTo>
                    <a:pt x="69124" y="188148"/>
                    <a:pt x="45196" y="178237"/>
                    <a:pt x="27554" y="160594"/>
                  </a:cubicBezTo>
                  <a:cubicBezTo>
                    <a:pt x="9911" y="142952"/>
                    <a:pt x="0" y="119024"/>
                    <a:pt x="0" y="94074"/>
                  </a:cubicBezTo>
                  <a:lnTo>
                    <a:pt x="0" y="94074"/>
                  </a:lnTo>
                  <a:cubicBezTo>
                    <a:pt x="0" y="69124"/>
                    <a:pt x="9911" y="45196"/>
                    <a:pt x="27554" y="27554"/>
                  </a:cubicBezTo>
                  <a:cubicBezTo>
                    <a:pt x="45196" y="9911"/>
                    <a:pt x="69124" y="0"/>
                    <a:pt x="94074" y="0"/>
                  </a:cubicBezTo>
                  <a:close/>
                </a:path>
              </a:pathLst>
            </a:custGeom>
            <a:solidFill>
              <a:srgbClr val="C5D8A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88148" cy="235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61992" y="8686800"/>
            <a:ext cx="714375" cy="714375"/>
            <a:chOff x="0" y="0"/>
            <a:chExt cx="188148" cy="1881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8148" cy="188148"/>
            </a:xfrm>
            <a:custGeom>
              <a:avLst/>
              <a:gdLst/>
              <a:ahLst/>
              <a:cxnLst/>
              <a:rect r="r" b="b" t="t" l="l"/>
              <a:pathLst>
                <a:path h="188148" w="188148">
                  <a:moveTo>
                    <a:pt x="94074" y="0"/>
                  </a:moveTo>
                  <a:lnTo>
                    <a:pt x="94074" y="0"/>
                  </a:lnTo>
                  <a:cubicBezTo>
                    <a:pt x="119024" y="0"/>
                    <a:pt x="142952" y="9911"/>
                    <a:pt x="160594" y="27554"/>
                  </a:cubicBezTo>
                  <a:cubicBezTo>
                    <a:pt x="178237" y="45196"/>
                    <a:pt x="188148" y="69124"/>
                    <a:pt x="188148" y="94074"/>
                  </a:cubicBezTo>
                  <a:lnTo>
                    <a:pt x="188148" y="94074"/>
                  </a:lnTo>
                  <a:cubicBezTo>
                    <a:pt x="188148" y="119024"/>
                    <a:pt x="178237" y="142952"/>
                    <a:pt x="160594" y="160594"/>
                  </a:cubicBezTo>
                  <a:cubicBezTo>
                    <a:pt x="142952" y="178237"/>
                    <a:pt x="119024" y="188148"/>
                    <a:pt x="94074" y="188148"/>
                  </a:cubicBezTo>
                  <a:lnTo>
                    <a:pt x="94074" y="188148"/>
                  </a:lnTo>
                  <a:cubicBezTo>
                    <a:pt x="69124" y="188148"/>
                    <a:pt x="45196" y="178237"/>
                    <a:pt x="27554" y="160594"/>
                  </a:cubicBezTo>
                  <a:cubicBezTo>
                    <a:pt x="9911" y="142952"/>
                    <a:pt x="0" y="119024"/>
                    <a:pt x="0" y="94074"/>
                  </a:cubicBezTo>
                  <a:lnTo>
                    <a:pt x="0" y="94074"/>
                  </a:lnTo>
                  <a:cubicBezTo>
                    <a:pt x="0" y="69124"/>
                    <a:pt x="9911" y="45196"/>
                    <a:pt x="27554" y="27554"/>
                  </a:cubicBezTo>
                  <a:cubicBezTo>
                    <a:pt x="45196" y="9911"/>
                    <a:pt x="69124" y="0"/>
                    <a:pt x="94074" y="0"/>
                  </a:cubicBezTo>
                  <a:close/>
                </a:path>
              </a:pathLst>
            </a:custGeom>
            <a:solidFill>
              <a:srgbClr val="FFC39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88148" cy="235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695284" y="8686800"/>
            <a:ext cx="714375" cy="714375"/>
            <a:chOff x="0" y="0"/>
            <a:chExt cx="188148" cy="1881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8148" cy="188148"/>
            </a:xfrm>
            <a:custGeom>
              <a:avLst/>
              <a:gdLst/>
              <a:ahLst/>
              <a:cxnLst/>
              <a:rect r="r" b="b" t="t" l="l"/>
              <a:pathLst>
                <a:path h="188148" w="188148">
                  <a:moveTo>
                    <a:pt x="94074" y="0"/>
                  </a:moveTo>
                  <a:lnTo>
                    <a:pt x="94074" y="0"/>
                  </a:lnTo>
                  <a:cubicBezTo>
                    <a:pt x="119024" y="0"/>
                    <a:pt x="142952" y="9911"/>
                    <a:pt x="160594" y="27554"/>
                  </a:cubicBezTo>
                  <a:cubicBezTo>
                    <a:pt x="178237" y="45196"/>
                    <a:pt x="188148" y="69124"/>
                    <a:pt x="188148" y="94074"/>
                  </a:cubicBezTo>
                  <a:lnTo>
                    <a:pt x="188148" y="94074"/>
                  </a:lnTo>
                  <a:cubicBezTo>
                    <a:pt x="188148" y="119024"/>
                    <a:pt x="178237" y="142952"/>
                    <a:pt x="160594" y="160594"/>
                  </a:cubicBezTo>
                  <a:cubicBezTo>
                    <a:pt x="142952" y="178237"/>
                    <a:pt x="119024" y="188148"/>
                    <a:pt x="94074" y="188148"/>
                  </a:cubicBezTo>
                  <a:lnTo>
                    <a:pt x="94074" y="188148"/>
                  </a:lnTo>
                  <a:cubicBezTo>
                    <a:pt x="69124" y="188148"/>
                    <a:pt x="45196" y="178237"/>
                    <a:pt x="27554" y="160594"/>
                  </a:cubicBezTo>
                  <a:cubicBezTo>
                    <a:pt x="9911" y="142952"/>
                    <a:pt x="0" y="119024"/>
                    <a:pt x="0" y="94074"/>
                  </a:cubicBezTo>
                  <a:lnTo>
                    <a:pt x="0" y="94074"/>
                  </a:lnTo>
                  <a:cubicBezTo>
                    <a:pt x="0" y="69124"/>
                    <a:pt x="9911" y="45196"/>
                    <a:pt x="27554" y="27554"/>
                  </a:cubicBezTo>
                  <a:cubicBezTo>
                    <a:pt x="45196" y="9911"/>
                    <a:pt x="69124" y="0"/>
                    <a:pt x="94074" y="0"/>
                  </a:cubicBezTo>
                  <a:close/>
                </a:path>
              </a:pathLst>
            </a:custGeom>
            <a:solidFill>
              <a:srgbClr val="FF715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88148" cy="235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878341" y="671512"/>
            <a:ext cx="714375" cy="714375"/>
            <a:chOff x="0" y="0"/>
            <a:chExt cx="188148" cy="1881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8148" cy="188148"/>
            </a:xfrm>
            <a:custGeom>
              <a:avLst/>
              <a:gdLst/>
              <a:ahLst/>
              <a:cxnLst/>
              <a:rect r="r" b="b" t="t" l="l"/>
              <a:pathLst>
                <a:path h="188148" w="188148">
                  <a:moveTo>
                    <a:pt x="94074" y="0"/>
                  </a:moveTo>
                  <a:lnTo>
                    <a:pt x="94074" y="0"/>
                  </a:lnTo>
                  <a:cubicBezTo>
                    <a:pt x="119024" y="0"/>
                    <a:pt x="142952" y="9911"/>
                    <a:pt x="160594" y="27554"/>
                  </a:cubicBezTo>
                  <a:cubicBezTo>
                    <a:pt x="178237" y="45196"/>
                    <a:pt x="188148" y="69124"/>
                    <a:pt x="188148" y="94074"/>
                  </a:cubicBezTo>
                  <a:lnTo>
                    <a:pt x="188148" y="94074"/>
                  </a:lnTo>
                  <a:cubicBezTo>
                    <a:pt x="188148" y="119024"/>
                    <a:pt x="178237" y="142952"/>
                    <a:pt x="160594" y="160594"/>
                  </a:cubicBezTo>
                  <a:cubicBezTo>
                    <a:pt x="142952" y="178237"/>
                    <a:pt x="119024" y="188148"/>
                    <a:pt x="94074" y="188148"/>
                  </a:cubicBezTo>
                  <a:lnTo>
                    <a:pt x="94074" y="188148"/>
                  </a:lnTo>
                  <a:cubicBezTo>
                    <a:pt x="69124" y="188148"/>
                    <a:pt x="45196" y="178237"/>
                    <a:pt x="27554" y="160594"/>
                  </a:cubicBezTo>
                  <a:cubicBezTo>
                    <a:pt x="9911" y="142952"/>
                    <a:pt x="0" y="119024"/>
                    <a:pt x="0" y="94074"/>
                  </a:cubicBezTo>
                  <a:lnTo>
                    <a:pt x="0" y="94074"/>
                  </a:lnTo>
                  <a:cubicBezTo>
                    <a:pt x="0" y="69124"/>
                    <a:pt x="9911" y="45196"/>
                    <a:pt x="27554" y="27554"/>
                  </a:cubicBezTo>
                  <a:cubicBezTo>
                    <a:pt x="45196" y="9911"/>
                    <a:pt x="69124" y="0"/>
                    <a:pt x="94074" y="0"/>
                  </a:cubicBezTo>
                  <a:close/>
                </a:path>
              </a:pathLst>
            </a:custGeom>
            <a:solidFill>
              <a:srgbClr val="C5D8A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88148" cy="235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711633" y="671512"/>
            <a:ext cx="714375" cy="714375"/>
            <a:chOff x="0" y="0"/>
            <a:chExt cx="188148" cy="1881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8148" cy="188148"/>
            </a:xfrm>
            <a:custGeom>
              <a:avLst/>
              <a:gdLst/>
              <a:ahLst/>
              <a:cxnLst/>
              <a:rect r="r" b="b" t="t" l="l"/>
              <a:pathLst>
                <a:path h="188148" w="188148">
                  <a:moveTo>
                    <a:pt x="94074" y="0"/>
                  </a:moveTo>
                  <a:lnTo>
                    <a:pt x="94074" y="0"/>
                  </a:lnTo>
                  <a:cubicBezTo>
                    <a:pt x="119024" y="0"/>
                    <a:pt x="142952" y="9911"/>
                    <a:pt x="160594" y="27554"/>
                  </a:cubicBezTo>
                  <a:cubicBezTo>
                    <a:pt x="178237" y="45196"/>
                    <a:pt x="188148" y="69124"/>
                    <a:pt x="188148" y="94074"/>
                  </a:cubicBezTo>
                  <a:lnTo>
                    <a:pt x="188148" y="94074"/>
                  </a:lnTo>
                  <a:cubicBezTo>
                    <a:pt x="188148" y="119024"/>
                    <a:pt x="178237" y="142952"/>
                    <a:pt x="160594" y="160594"/>
                  </a:cubicBezTo>
                  <a:cubicBezTo>
                    <a:pt x="142952" y="178237"/>
                    <a:pt x="119024" y="188148"/>
                    <a:pt x="94074" y="188148"/>
                  </a:cubicBezTo>
                  <a:lnTo>
                    <a:pt x="94074" y="188148"/>
                  </a:lnTo>
                  <a:cubicBezTo>
                    <a:pt x="69124" y="188148"/>
                    <a:pt x="45196" y="178237"/>
                    <a:pt x="27554" y="160594"/>
                  </a:cubicBezTo>
                  <a:cubicBezTo>
                    <a:pt x="9911" y="142952"/>
                    <a:pt x="0" y="119024"/>
                    <a:pt x="0" y="94074"/>
                  </a:cubicBezTo>
                  <a:lnTo>
                    <a:pt x="0" y="94074"/>
                  </a:lnTo>
                  <a:cubicBezTo>
                    <a:pt x="0" y="69124"/>
                    <a:pt x="9911" y="45196"/>
                    <a:pt x="27554" y="27554"/>
                  </a:cubicBezTo>
                  <a:cubicBezTo>
                    <a:pt x="45196" y="9911"/>
                    <a:pt x="69124" y="0"/>
                    <a:pt x="94074" y="0"/>
                  </a:cubicBezTo>
                  <a:close/>
                </a:path>
              </a:pathLst>
            </a:custGeom>
            <a:solidFill>
              <a:srgbClr val="FFC39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88148" cy="235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544925" y="671512"/>
            <a:ext cx="714375" cy="714375"/>
            <a:chOff x="0" y="0"/>
            <a:chExt cx="188148" cy="1881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8148" cy="188148"/>
            </a:xfrm>
            <a:custGeom>
              <a:avLst/>
              <a:gdLst/>
              <a:ahLst/>
              <a:cxnLst/>
              <a:rect r="r" b="b" t="t" l="l"/>
              <a:pathLst>
                <a:path h="188148" w="188148">
                  <a:moveTo>
                    <a:pt x="94074" y="0"/>
                  </a:moveTo>
                  <a:lnTo>
                    <a:pt x="94074" y="0"/>
                  </a:lnTo>
                  <a:cubicBezTo>
                    <a:pt x="119024" y="0"/>
                    <a:pt x="142952" y="9911"/>
                    <a:pt x="160594" y="27554"/>
                  </a:cubicBezTo>
                  <a:cubicBezTo>
                    <a:pt x="178237" y="45196"/>
                    <a:pt x="188148" y="69124"/>
                    <a:pt x="188148" y="94074"/>
                  </a:cubicBezTo>
                  <a:lnTo>
                    <a:pt x="188148" y="94074"/>
                  </a:lnTo>
                  <a:cubicBezTo>
                    <a:pt x="188148" y="119024"/>
                    <a:pt x="178237" y="142952"/>
                    <a:pt x="160594" y="160594"/>
                  </a:cubicBezTo>
                  <a:cubicBezTo>
                    <a:pt x="142952" y="178237"/>
                    <a:pt x="119024" y="188148"/>
                    <a:pt x="94074" y="188148"/>
                  </a:cubicBezTo>
                  <a:lnTo>
                    <a:pt x="94074" y="188148"/>
                  </a:lnTo>
                  <a:cubicBezTo>
                    <a:pt x="69124" y="188148"/>
                    <a:pt x="45196" y="178237"/>
                    <a:pt x="27554" y="160594"/>
                  </a:cubicBezTo>
                  <a:cubicBezTo>
                    <a:pt x="9911" y="142952"/>
                    <a:pt x="0" y="119024"/>
                    <a:pt x="0" y="94074"/>
                  </a:cubicBezTo>
                  <a:lnTo>
                    <a:pt x="0" y="94074"/>
                  </a:lnTo>
                  <a:cubicBezTo>
                    <a:pt x="0" y="69124"/>
                    <a:pt x="9911" y="45196"/>
                    <a:pt x="27554" y="27554"/>
                  </a:cubicBezTo>
                  <a:cubicBezTo>
                    <a:pt x="45196" y="9911"/>
                    <a:pt x="69124" y="0"/>
                    <a:pt x="94074" y="0"/>
                  </a:cubicBezTo>
                  <a:close/>
                </a:path>
              </a:pathLst>
            </a:custGeom>
            <a:solidFill>
              <a:srgbClr val="FF715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88148" cy="235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1152695">
            <a:off x="13863238" y="4790593"/>
            <a:ext cx="1637136" cy="900805"/>
            <a:chOff x="0" y="0"/>
            <a:chExt cx="812800" cy="44722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447229"/>
            </a:xfrm>
            <a:custGeom>
              <a:avLst/>
              <a:gdLst/>
              <a:ahLst/>
              <a:cxnLst/>
              <a:rect r="r" b="b" t="t" l="l"/>
              <a:pathLst>
                <a:path h="447229" w="812800">
                  <a:moveTo>
                    <a:pt x="406400" y="0"/>
                  </a:moveTo>
                  <a:cubicBezTo>
                    <a:pt x="181951" y="0"/>
                    <a:pt x="0" y="100116"/>
                    <a:pt x="0" y="223614"/>
                  </a:cubicBezTo>
                  <a:cubicBezTo>
                    <a:pt x="0" y="347113"/>
                    <a:pt x="181951" y="447229"/>
                    <a:pt x="406400" y="447229"/>
                  </a:cubicBezTo>
                  <a:cubicBezTo>
                    <a:pt x="630849" y="447229"/>
                    <a:pt x="812800" y="347113"/>
                    <a:pt x="812800" y="223614"/>
                  </a:cubicBezTo>
                  <a:cubicBezTo>
                    <a:pt x="812800" y="1001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E0D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-5697"/>
              <a:ext cx="660400" cy="410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135699" y="1554128"/>
            <a:ext cx="4012408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hello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95284" y="3790020"/>
            <a:ext cx="9274857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>
                <a:solidFill>
                  <a:srgbClr val="FFC67B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let’s start.....</a:t>
            </a:r>
          </a:p>
        </p:txBody>
      </p:sp>
      <p:grpSp>
        <p:nvGrpSpPr>
          <p:cNvPr name="Group 28" id="28"/>
          <p:cNvGrpSpPr/>
          <p:nvPr/>
        </p:nvGrpSpPr>
        <p:grpSpPr>
          <a:xfrm rot="-545935">
            <a:off x="13222525" y="7684671"/>
            <a:ext cx="663852" cy="590424"/>
            <a:chOff x="0" y="0"/>
            <a:chExt cx="502848" cy="44722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02848" cy="447229"/>
            </a:xfrm>
            <a:custGeom>
              <a:avLst/>
              <a:gdLst/>
              <a:ahLst/>
              <a:cxnLst/>
              <a:rect r="r" b="b" t="t" l="l"/>
              <a:pathLst>
                <a:path h="447229" w="502848">
                  <a:moveTo>
                    <a:pt x="251424" y="0"/>
                  </a:moveTo>
                  <a:cubicBezTo>
                    <a:pt x="112566" y="0"/>
                    <a:pt x="0" y="100116"/>
                    <a:pt x="0" y="223614"/>
                  </a:cubicBezTo>
                  <a:cubicBezTo>
                    <a:pt x="0" y="347113"/>
                    <a:pt x="112566" y="447229"/>
                    <a:pt x="251424" y="447229"/>
                  </a:cubicBezTo>
                  <a:cubicBezTo>
                    <a:pt x="390281" y="447229"/>
                    <a:pt x="502848" y="347113"/>
                    <a:pt x="502848" y="223614"/>
                  </a:cubicBezTo>
                  <a:cubicBezTo>
                    <a:pt x="502848" y="100116"/>
                    <a:pt x="390281" y="0"/>
                    <a:pt x="251424" y="0"/>
                  </a:cubicBezTo>
                  <a:close/>
                </a:path>
              </a:pathLst>
            </a:custGeom>
            <a:solidFill>
              <a:srgbClr val="FEF8EB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47142" y="-5697"/>
              <a:ext cx="408564" cy="410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1666" y="2135131"/>
            <a:ext cx="16364667" cy="7123169"/>
          </a:xfrm>
          <a:custGeom>
            <a:avLst/>
            <a:gdLst/>
            <a:ahLst/>
            <a:cxnLst/>
            <a:rect r="r" b="b" t="t" l="l"/>
            <a:pathLst>
              <a:path h="7123169" w="16364667">
                <a:moveTo>
                  <a:pt x="0" y="0"/>
                </a:moveTo>
                <a:lnTo>
                  <a:pt x="16364668" y="0"/>
                </a:lnTo>
                <a:lnTo>
                  <a:pt x="16364668" y="7123169"/>
                </a:lnTo>
                <a:lnTo>
                  <a:pt x="0" y="712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79830"/>
            <a:ext cx="8303760" cy="148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0"/>
              </a:lnSpc>
            </a:pPr>
            <a:r>
              <a:rPr lang="en-US" sz="87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Glocose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5252" y="3429165"/>
            <a:ext cx="15119899" cy="4281262"/>
          </a:xfrm>
          <a:custGeom>
            <a:avLst/>
            <a:gdLst/>
            <a:ahLst/>
            <a:cxnLst/>
            <a:rect r="r" b="b" t="t" l="l"/>
            <a:pathLst>
              <a:path h="4281262" w="15119899">
                <a:moveTo>
                  <a:pt x="0" y="0"/>
                </a:moveTo>
                <a:lnTo>
                  <a:pt x="15119899" y="0"/>
                </a:lnTo>
                <a:lnTo>
                  <a:pt x="15119899" y="4281262"/>
                </a:lnTo>
                <a:lnTo>
                  <a:pt x="0" y="4281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79830"/>
            <a:ext cx="8303760" cy="148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0"/>
              </a:lnSpc>
            </a:pPr>
            <a:r>
              <a:rPr lang="en-US" sz="87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Glocose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72138" y="2274307"/>
            <a:ext cx="10520644" cy="7496191"/>
          </a:xfrm>
          <a:custGeom>
            <a:avLst/>
            <a:gdLst/>
            <a:ahLst/>
            <a:cxnLst/>
            <a:rect r="r" b="b" t="t" l="l"/>
            <a:pathLst>
              <a:path h="7496191" w="10520644">
                <a:moveTo>
                  <a:pt x="0" y="0"/>
                </a:moveTo>
                <a:lnTo>
                  <a:pt x="10520644" y="0"/>
                </a:lnTo>
                <a:lnTo>
                  <a:pt x="10520644" y="7496191"/>
                </a:lnTo>
                <a:lnTo>
                  <a:pt x="0" y="74961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79830"/>
            <a:ext cx="8303760" cy="302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0"/>
              </a:lnSpc>
            </a:pPr>
            <a:r>
              <a:rPr lang="en-US" sz="87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Hemoglobin</a:t>
            </a:r>
          </a:p>
          <a:p>
            <a:pPr algn="l">
              <a:lnSpc>
                <a:spcPts val="12180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35531" y="3497398"/>
            <a:ext cx="12335168" cy="5061842"/>
          </a:xfrm>
          <a:custGeom>
            <a:avLst/>
            <a:gdLst/>
            <a:ahLst/>
            <a:cxnLst/>
            <a:rect r="r" b="b" t="t" l="l"/>
            <a:pathLst>
              <a:path h="5061842" w="12335168">
                <a:moveTo>
                  <a:pt x="0" y="0"/>
                </a:moveTo>
                <a:lnTo>
                  <a:pt x="12335167" y="0"/>
                </a:lnTo>
                <a:lnTo>
                  <a:pt x="12335167" y="5061842"/>
                </a:lnTo>
                <a:lnTo>
                  <a:pt x="0" y="5061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79830"/>
            <a:ext cx="8303760" cy="302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0"/>
              </a:lnSpc>
            </a:pPr>
            <a:r>
              <a:rPr lang="en-US" sz="87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Hemoglobin</a:t>
            </a:r>
          </a:p>
          <a:p>
            <a:pPr algn="l">
              <a:lnSpc>
                <a:spcPts val="12180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36201" y="4275549"/>
            <a:ext cx="7487536" cy="5768699"/>
          </a:xfrm>
          <a:custGeom>
            <a:avLst/>
            <a:gdLst/>
            <a:ahLst/>
            <a:cxnLst/>
            <a:rect r="r" b="b" t="t" l="l"/>
            <a:pathLst>
              <a:path h="5768699" w="7487536">
                <a:moveTo>
                  <a:pt x="0" y="0"/>
                </a:moveTo>
                <a:lnTo>
                  <a:pt x="7487536" y="0"/>
                </a:lnTo>
                <a:lnTo>
                  <a:pt x="7487536" y="5768699"/>
                </a:lnTo>
                <a:lnTo>
                  <a:pt x="0" y="5768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1403" y="866775"/>
            <a:ext cx="8303760" cy="148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0"/>
              </a:lnSpc>
            </a:pPr>
            <a:r>
              <a:rPr lang="en-US" sz="87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Let's count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78918" y="929859"/>
            <a:ext cx="10089637" cy="146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00"/>
              </a:lnSpc>
            </a:pPr>
            <a:r>
              <a:rPr lang="en-US" sz="8500">
                <a:solidFill>
                  <a:srgbClr val="FFC67B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 the problems.......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482613"/>
            <a:ext cx="9721602" cy="56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11"/>
              </a:lnSpc>
            </a:pPr>
            <a:r>
              <a:rPr lang="en-US" sz="3974">
                <a:solidFill>
                  <a:srgbClr val="A16343"/>
                </a:solidFill>
                <a:latin typeface="DG Sahabh"/>
                <a:ea typeface="DG Sahabh"/>
                <a:cs typeface="DG Sahabh"/>
                <a:sym typeface="DG Sahabh"/>
              </a:rPr>
              <a:t>3-Why don't we make a code for each region?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923536" y="3184698"/>
            <a:ext cx="4364464" cy="7048932"/>
          </a:xfrm>
          <a:custGeom>
            <a:avLst/>
            <a:gdLst/>
            <a:ahLst/>
            <a:cxnLst/>
            <a:rect r="r" b="b" t="t" l="l"/>
            <a:pathLst>
              <a:path h="7048932" w="4364464">
                <a:moveTo>
                  <a:pt x="0" y="0"/>
                </a:moveTo>
                <a:lnTo>
                  <a:pt x="4364464" y="0"/>
                </a:lnTo>
                <a:lnTo>
                  <a:pt x="4364464" y="7048933"/>
                </a:lnTo>
                <a:lnTo>
                  <a:pt x="0" y="7048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276965">
            <a:off x="15112342" y="5013468"/>
            <a:ext cx="1786101" cy="1028646"/>
            <a:chOff x="0" y="0"/>
            <a:chExt cx="1411315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1315" cy="812800"/>
            </a:xfrm>
            <a:custGeom>
              <a:avLst/>
              <a:gdLst/>
              <a:ahLst/>
              <a:cxnLst/>
              <a:rect r="r" b="b" t="t" l="l"/>
              <a:pathLst>
                <a:path h="812800" w="1411315">
                  <a:moveTo>
                    <a:pt x="705657" y="0"/>
                  </a:moveTo>
                  <a:cubicBezTo>
                    <a:pt x="315934" y="0"/>
                    <a:pt x="0" y="181951"/>
                    <a:pt x="0" y="406400"/>
                  </a:cubicBezTo>
                  <a:cubicBezTo>
                    <a:pt x="0" y="630849"/>
                    <a:pt x="315934" y="812800"/>
                    <a:pt x="705657" y="812800"/>
                  </a:cubicBezTo>
                  <a:cubicBezTo>
                    <a:pt x="1095381" y="812800"/>
                    <a:pt x="1411315" y="630849"/>
                    <a:pt x="1411315" y="406400"/>
                  </a:cubicBezTo>
                  <a:cubicBezTo>
                    <a:pt x="1411315" y="181951"/>
                    <a:pt x="1095381" y="0"/>
                    <a:pt x="705657" y="0"/>
                  </a:cubicBezTo>
                  <a:close/>
                </a:path>
              </a:pathLst>
            </a:custGeom>
            <a:solidFill>
              <a:srgbClr val="FDE0D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32311" y="28575"/>
              <a:ext cx="1146693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03944" y="1502782"/>
            <a:ext cx="11680857" cy="7755518"/>
          </a:xfrm>
          <a:custGeom>
            <a:avLst/>
            <a:gdLst/>
            <a:ahLst/>
            <a:cxnLst/>
            <a:rect r="r" b="b" t="t" l="l"/>
            <a:pathLst>
              <a:path h="7755518" w="11680857">
                <a:moveTo>
                  <a:pt x="0" y="0"/>
                </a:moveTo>
                <a:lnTo>
                  <a:pt x="11680857" y="0"/>
                </a:lnTo>
                <a:lnTo>
                  <a:pt x="11680857" y="7755518"/>
                </a:lnTo>
                <a:lnTo>
                  <a:pt x="0" y="7755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9501" y="2443234"/>
            <a:ext cx="15709799" cy="5585706"/>
          </a:xfrm>
          <a:custGeom>
            <a:avLst/>
            <a:gdLst/>
            <a:ahLst/>
            <a:cxnLst/>
            <a:rect r="r" b="b" t="t" l="l"/>
            <a:pathLst>
              <a:path h="5585706" w="15709799">
                <a:moveTo>
                  <a:pt x="0" y="0"/>
                </a:moveTo>
                <a:lnTo>
                  <a:pt x="15709799" y="0"/>
                </a:lnTo>
                <a:lnTo>
                  <a:pt x="15709799" y="5585706"/>
                </a:lnTo>
                <a:lnTo>
                  <a:pt x="0" y="5585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74698" y="1521654"/>
            <a:ext cx="13338605" cy="7243692"/>
          </a:xfrm>
          <a:custGeom>
            <a:avLst/>
            <a:gdLst/>
            <a:ahLst/>
            <a:cxnLst/>
            <a:rect r="r" b="b" t="t" l="l"/>
            <a:pathLst>
              <a:path h="7243692" w="13338605">
                <a:moveTo>
                  <a:pt x="0" y="0"/>
                </a:moveTo>
                <a:lnTo>
                  <a:pt x="13338604" y="0"/>
                </a:lnTo>
                <a:lnTo>
                  <a:pt x="13338604" y="7243692"/>
                </a:lnTo>
                <a:lnTo>
                  <a:pt x="0" y="7243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2866636" y="5395469"/>
            <a:ext cx="5111902" cy="5317973"/>
          </a:xfrm>
          <a:custGeom>
            <a:avLst/>
            <a:gdLst/>
            <a:ahLst/>
            <a:cxnLst/>
            <a:rect r="r" b="b" t="t" l="l"/>
            <a:pathLst>
              <a:path h="5317973" w="5111902">
                <a:moveTo>
                  <a:pt x="5111901" y="0"/>
                </a:moveTo>
                <a:lnTo>
                  <a:pt x="0" y="0"/>
                </a:lnTo>
                <a:lnTo>
                  <a:pt x="0" y="5317973"/>
                </a:lnTo>
                <a:lnTo>
                  <a:pt x="5111901" y="5317973"/>
                </a:lnTo>
                <a:lnTo>
                  <a:pt x="511190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704873">
            <a:off x="13987034" y="7360901"/>
            <a:ext cx="1934192" cy="1322336"/>
            <a:chOff x="0" y="0"/>
            <a:chExt cx="118889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8890" cy="812800"/>
            </a:xfrm>
            <a:custGeom>
              <a:avLst/>
              <a:gdLst/>
              <a:ahLst/>
              <a:cxnLst/>
              <a:rect r="r" b="b" t="t" l="l"/>
              <a:pathLst>
                <a:path h="812800" w="1188890">
                  <a:moveTo>
                    <a:pt x="594445" y="0"/>
                  </a:moveTo>
                  <a:cubicBezTo>
                    <a:pt x="266142" y="0"/>
                    <a:pt x="0" y="181951"/>
                    <a:pt x="0" y="406400"/>
                  </a:cubicBezTo>
                  <a:cubicBezTo>
                    <a:pt x="0" y="630849"/>
                    <a:pt x="266142" y="812800"/>
                    <a:pt x="594445" y="812800"/>
                  </a:cubicBezTo>
                  <a:cubicBezTo>
                    <a:pt x="922748" y="812800"/>
                    <a:pt x="1188890" y="630849"/>
                    <a:pt x="1188890" y="406400"/>
                  </a:cubicBezTo>
                  <a:cubicBezTo>
                    <a:pt x="1188890" y="181951"/>
                    <a:pt x="922748" y="0"/>
                    <a:pt x="594445" y="0"/>
                  </a:cubicBezTo>
                  <a:close/>
                </a:path>
              </a:pathLst>
            </a:custGeom>
            <a:solidFill>
              <a:srgbClr val="FDE0D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1458" y="28575"/>
              <a:ext cx="965973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23536" y="3184698"/>
            <a:ext cx="4364464" cy="7048932"/>
          </a:xfrm>
          <a:custGeom>
            <a:avLst/>
            <a:gdLst/>
            <a:ahLst/>
            <a:cxnLst/>
            <a:rect r="r" b="b" t="t" l="l"/>
            <a:pathLst>
              <a:path h="7048932" w="4364464">
                <a:moveTo>
                  <a:pt x="0" y="0"/>
                </a:moveTo>
                <a:lnTo>
                  <a:pt x="4364464" y="0"/>
                </a:lnTo>
                <a:lnTo>
                  <a:pt x="4364464" y="7048933"/>
                </a:lnTo>
                <a:lnTo>
                  <a:pt x="0" y="70489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276965">
            <a:off x="15112342" y="5013468"/>
            <a:ext cx="1786101" cy="1028646"/>
            <a:chOff x="0" y="0"/>
            <a:chExt cx="141131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1315" cy="812800"/>
            </a:xfrm>
            <a:custGeom>
              <a:avLst/>
              <a:gdLst/>
              <a:ahLst/>
              <a:cxnLst/>
              <a:rect r="r" b="b" t="t" l="l"/>
              <a:pathLst>
                <a:path h="812800" w="1411315">
                  <a:moveTo>
                    <a:pt x="705657" y="0"/>
                  </a:moveTo>
                  <a:cubicBezTo>
                    <a:pt x="315934" y="0"/>
                    <a:pt x="0" y="181951"/>
                    <a:pt x="0" y="406400"/>
                  </a:cubicBezTo>
                  <a:cubicBezTo>
                    <a:pt x="0" y="630849"/>
                    <a:pt x="315934" y="812800"/>
                    <a:pt x="705657" y="812800"/>
                  </a:cubicBezTo>
                  <a:cubicBezTo>
                    <a:pt x="1095381" y="812800"/>
                    <a:pt x="1411315" y="630849"/>
                    <a:pt x="1411315" y="406400"/>
                  </a:cubicBezTo>
                  <a:cubicBezTo>
                    <a:pt x="1411315" y="181951"/>
                    <a:pt x="1095381" y="0"/>
                    <a:pt x="705657" y="0"/>
                  </a:cubicBezTo>
                  <a:close/>
                </a:path>
              </a:pathLst>
            </a:custGeom>
            <a:solidFill>
              <a:srgbClr val="FDE0D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2311" y="28575"/>
              <a:ext cx="1146693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149918" y="4557654"/>
            <a:ext cx="1994082" cy="5317552"/>
          </a:xfrm>
          <a:custGeom>
            <a:avLst/>
            <a:gdLst/>
            <a:ahLst/>
            <a:cxnLst/>
            <a:rect r="r" b="b" t="t" l="l"/>
            <a:pathLst>
              <a:path h="5317552" w="1994082">
                <a:moveTo>
                  <a:pt x="0" y="0"/>
                </a:moveTo>
                <a:lnTo>
                  <a:pt x="1994082" y="0"/>
                </a:lnTo>
                <a:lnTo>
                  <a:pt x="1994082" y="5317552"/>
                </a:lnTo>
                <a:lnTo>
                  <a:pt x="0" y="53175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61403" y="866775"/>
            <a:ext cx="8303760" cy="148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0"/>
              </a:lnSpc>
            </a:pPr>
            <a:r>
              <a:rPr lang="en-US" sz="87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Let's count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78918" y="929859"/>
            <a:ext cx="10089637" cy="146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00"/>
              </a:lnSpc>
            </a:pPr>
            <a:r>
              <a:rPr lang="en-US" sz="8500">
                <a:solidFill>
                  <a:srgbClr val="FFC67B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 the problems.......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482613"/>
            <a:ext cx="6997601" cy="56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11"/>
              </a:lnSpc>
            </a:pPr>
            <a:r>
              <a:rPr lang="en-US" sz="3974">
                <a:solidFill>
                  <a:srgbClr val="A16343"/>
                </a:solidFill>
                <a:latin typeface="DG Sahabh"/>
                <a:ea typeface="DG Sahabh"/>
                <a:cs typeface="DG Sahabh"/>
                <a:sym typeface="DG Sahabh"/>
              </a:rPr>
              <a:t>4-We just reduce the space used.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94589" y="2743738"/>
            <a:ext cx="12479604" cy="4357957"/>
          </a:xfrm>
          <a:custGeom>
            <a:avLst/>
            <a:gdLst/>
            <a:ahLst/>
            <a:cxnLst/>
            <a:rect r="r" b="b" t="t" l="l"/>
            <a:pathLst>
              <a:path h="4357957" w="12479604">
                <a:moveTo>
                  <a:pt x="0" y="0"/>
                </a:moveTo>
                <a:lnTo>
                  <a:pt x="12479605" y="0"/>
                </a:lnTo>
                <a:lnTo>
                  <a:pt x="12479605" y="4357957"/>
                </a:lnTo>
                <a:lnTo>
                  <a:pt x="0" y="43579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09641" y="5143500"/>
            <a:ext cx="2449659" cy="4763225"/>
          </a:xfrm>
          <a:custGeom>
            <a:avLst/>
            <a:gdLst/>
            <a:ahLst/>
            <a:cxnLst/>
            <a:rect r="r" b="b" t="t" l="l"/>
            <a:pathLst>
              <a:path h="4763225" w="2449659">
                <a:moveTo>
                  <a:pt x="0" y="0"/>
                </a:moveTo>
                <a:lnTo>
                  <a:pt x="2449659" y="0"/>
                </a:lnTo>
                <a:lnTo>
                  <a:pt x="2449659" y="4763225"/>
                </a:lnTo>
                <a:lnTo>
                  <a:pt x="0" y="4763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505286" y="-978032"/>
            <a:ext cx="5111902" cy="5317973"/>
          </a:xfrm>
          <a:custGeom>
            <a:avLst/>
            <a:gdLst/>
            <a:ahLst/>
            <a:cxnLst/>
            <a:rect r="r" b="b" t="t" l="l"/>
            <a:pathLst>
              <a:path h="5317973" w="5111902">
                <a:moveTo>
                  <a:pt x="5111902" y="0"/>
                </a:moveTo>
                <a:lnTo>
                  <a:pt x="0" y="0"/>
                </a:lnTo>
                <a:lnTo>
                  <a:pt x="0" y="5317973"/>
                </a:lnTo>
                <a:lnTo>
                  <a:pt x="5111902" y="5317973"/>
                </a:lnTo>
                <a:lnTo>
                  <a:pt x="511190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31495">
            <a:off x="663666" y="5234603"/>
            <a:ext cx="1904220" cy="1862168"/>
          </a:xfrm>
          <a:custGeom>
            <a:avLst/>
            <a:gdLst/>
            <a:ahLst/>
            <a:cxnLst/>
            <a:rect r="r" b="b" t="t" l="l"/>
            <a:pathLst>
              <a:path h="1862168" w="1904220">
                <a:moveTo>
                  <a:pt x="0" y="0"/>
                </a:moveTo>
                <a:lnTo>
                  <a:pt x="1904220" y="0"/>
                </a:lnTo>
                <a:lnTo>
                  <a:pt x="1904220" y="1862168"/>
                </a:lnTo>
                <a:lnTo>
                  <a:pt x="0" y="186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704873">
            <a:off x="15579884" y="1019787"/>
            <a:ext cx="1934192" cy="1322336"/>
            <a:chOff x="0" y="0"/>
            <a:chExt cx="118889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8890" cy="812800"/>
            </a:xfrm>
            <a:custGeom>
              <a:avLst/>
              <a:gdLst/>
              <a:ahLst/>
              <a:cxnLst/>
              <a:rect r="r" b="b" t="t" l="l"/>
              <a:pathLst>
                <a:path h="812800" w="1188890">
                  <a:moveTo>
                    <a:pt x="594445" y="0"/>
                  </a:moveTo>
                  <a:cubicBezTo>
                    <a:pt x="266142" y="0"/>
                    <a:pt x="0" y="181951"/>
                    <a:pt x="0" y="406400"/>
                  </a:cubicBezTo>
                  <a:cubicBezTo>
                    <a:pt x="0" y="630849"/>
                    <a:pt x="266142" y="812800"/>
                    <a:pt x="594445" y="812800"/>
                  </a:cubicBezTo>
                  <a:cubicBezTo>
                    <a:pt x="922748" y="812800"/>
                    <a:pt x="1188890" y="630849"/>
                    <a:pt x="1188890" y="406400"/>
                  </a:cubicBezTo>
                  <a:cubicBezTo>
                    <a:pt x="1188890" y="181951"/>
                    <a:pt x="922748" y="0"/>
                    <a:pt x="594445" y="0"/>
                  </a:cubicBezTo>
                  <a:close/>
                </a:path>
              </a:pathLst>
            </a:custGeom>
            <a:solidFill>
              <a:srgbClr val="FDE0D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1458" y="28575"/>
              <a:ext cx="965973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4178521"/>
            <a:ext cx="18288000" cy="3417036"/>
          </a:xfrm>
          <a:custGeom>
            <a:avLst/>
            <a:gdLst/>
            <a:ahLst/>
            <a:cxnLst/>
            <a:rect r="r" b="b" t="t" l="l"/>
            <a:pathLst>
              <a:path h="3417036" w="18288000">
                <a:moveTo>
                  <a:pt x="0" y="0"/>
                </a:moveTo>
                <a:lnTo>
                  <a:pt x="18288000" y="0"/>
                </a:lnTo>
                <a:lnTo>
                  <a:pt x="18288000" y="3417037"/>
                </a:lnTo>
                <a:lnTo>
                  <a:pt x="0" y="34170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475" r="0" b="-255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47864" y="880841"/>
            <a:ext cx="5843751" cy="190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15539"/>
              </a:lnSpc>
            </a:pPr>
            <a:r>
              <a:rPr lang="ar-EG" sz="111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  <a:rtl val="true"/>
              </a:rPr>
              <a:t>ايه ......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44050" y="880842"/>
            <a:ext cx="4992829" cy="190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15539"/>
              </a:lnSpc>
            </a:pPr>
            <a:r>
              <a:rPr lang="ar-EG" sz="11100">
                <a:solidFill>
                  <a:srgbClr val="FFC67B"/>
                </a:solidFill>
                <a:latin typeface="Cherry Bomb One"/>
                <a:ea typeface="Cherry Bomb One"/>
                <a:cs typeface="Cherry Bomb One"/>
                <a:sym typeface="Cherry Bomb One"/>
                <a:rtl val="true"/>
              </a:rPr>
              <a:t>عباره عن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23536" y="3184698"/>
            <a:ext cx="4364464" cy="7048932"/>
          </a:xfrm>
          <a:custGeom>
            <a:avLst/>
            <a:gdLst/>
            <a:ahLst/>
            <a:cxnLst/>
            <a:rect r="r" b="b" t="t" l="l"/>
            <a:pathLst>
              <a:path h="7048932" w="4364464">
                <a:moveTo>
                  <a:pt x="0" y="0"/>
                </a:moveTo>
                <a:lnTo>
                  <a:pt x="4364464" y="0"/>
                </a:lnTo>
                <a:lnTo>
                  <a:pt x="4364464" y="7048933"/>
                </a:lnTo>
                <a:lnTo>
                  <a:pt x="0" y="70489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276965">
            <a:off x="15112342" y="5013468"/>
            <a:ext cx="1786101" cy="1028646"/>
            <a:chOff x="0" y="0"/>
            <a:chExt cx="141131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1315" cy="812800"/>
            </a:xfrm>
            <a:custGeom>
              <a:avLst/>
              <a:gdLst/>
              <a:ahLst/>
              <a:cxnLst/>
              <a:rect r="r" b="b" t="t" l="l"/>
              <a:pathLst>
                <a:path h="812800" w="1411315">
                  <a:moveTo>
                    <a:pt x="705657" y="0"/>
                  </a:moveTo>
                  <a:cubicBezTo>
                    <a:pt x="315934" y="0"/>
                    <a:pt x="0" y="181951"/>
                    <a:pt x="0" y="406400"/>
                  </a:cubicBezTo>
                  <a:cubicBezTo>
                    <a:pt x="0" y="630849"/>
                    <a:pt x="315934" y="812800"/>
                    <a:pt x="705657" y="812800"/>
                  </a:cubicBezTo>
                  <a:cubicBezTo>
                    <a:pt x="1095381" y="812800"/>
                    <a:pt x="1411315" y="630849"/>
                    <a:pt x="1411315" y="406400"/>
                  </a:cubicBezTo>
                  <a:cubicBezTo>
                    <a:pt x="1411315" y="181951"/>
                    <a:pt x="1095381" y="0"/>
                    <a:pt x="705657" y="0"/>
                  </a:cubicBezTo>
                  <a:close/>
                </a:path>
              </a:pathLst>
            </a:custGeom>
            <a:solidFill>
              <a:srgbClr val="FDE0D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2311" y="28575"/>
              <a:ext cx="1146693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61403" y="866775"/>
            <a:ext cx="8303760" cy="148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0"/>
              </a:lnSpc>
            </a:pPr>
            <a:r>
              <a:rPr lang="en-US" sz="87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Let's count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78918" y="929859"/>
            <a:ext cx="10089637" cy="146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00"/>
              </a:lnSpc>
            </a:pPr>
            <a:r>
              <a:rPr lang="en-US" sz="8500">
                <a:solidFill>
                  <a:srgbClr val="FFC67B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 the problems.......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482613"/>
            <a:ext cx="8454033" cy="56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11"/>
              </a:lnSpc>
            </a:pPr>
            <a:r>
              <a:rPr lang="en-US" sz="3974">
                <a:solidFill>
                  <a:srgbClr val="A16343"/>
                </a:solidFill>
                <a:latin typeface="DG Sahabh"/>
                <a:ea typeface="DG Sahabh"/>
                <a:cs typeface="DG Sahabh"/>
                <a:sym typeface="DG Sahabh"/>
              </a:rPr>
              <a:t>5-Check the data type for the last time.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59787" y="466996"/>
            <a:ext cx="10825014" cy="9459697"/>
          </a:xfrm>
          <a:custGeom>
            <a:avLst/>
            <a:gdLst/>
            <a:ahLst/>
            <a:cxnLst/>
            <a:rect r="r" b="b" t="t" l="l"/>
            <a:pathLst>
              <a:path h="9459697" w="10825014">
                <a:moveTo>
                  <a:pt x="0" y="0"/>
                </a:moveTo>
                <a:lnTo>
                  <a:pt x="10825013" y="0"/>
                </a:lnTo>
                <a:lnTo>
                  <a:pt x="10825013" y="9459696"/>
                </a:lnTo>
                <a:lnTo>
                  <a:pt x="0" y="9459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31701" y="9176700"/>
            <a:ext cx="19751402" cy="2421702"/>
          </a:xfrm>
          <a:custGeom>
            <a:avLst/>
            <a:gdLst/>
            <a:ahLst/>
            <a:cxnLst/>
            <a:rect r="r" b="b" t="t" l="l"/>
            <a:pathLst>
              <a:path h="2421702" w="19751402">
                <a:moveTo>
                  <a:pt x="0" y="0"/>
                </a:moveTo>
                <a:lnTo>
                  <a:pt x="19751402" y="0"/>
                </a:lnTo>
                <a:lnTo>
                  <a:pt x="19751402" y="2421702"/>
                </a:lnTo>
                <a:lnTo>
                  <a:pt x="0" y="2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1242" y="4897878"/>
            <a:ext cx="16898058" cy="1684010"/>
          </a:xfrm>
          <a:custGeom>
            <a:avLst/>
            <a:gdLst/>
            <a:ahLst/>
            <a:cxnLst/>
            <a:rect r="r" b="b" t="t" l="l"/>
            <a:pathLst>
              <a:path h="1684010" w="16898058">
                <a:moveTo>
                  <a:pt x="0" y="0"/>
                </a:moveTo>
                <a:lnTo>
                  <a:pt x="16898058" y="0"/>
                </a:lnTo>
                <a:lnTo>
                  <a:pt x="16898058" y="1684010"/>
                </a:lnTo>
                <a:lnTo>
                  <a:pt x="0" y="168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822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42652"/>
            <a:ext cx="13765929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15400"/>
              </a:lnSpc>
            </a:pPr>
            <a:r>
              <a:rPr lang="ar-EG" sz="110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  <a:rtl val="true"/>
              </a:rPr>
              <a:t>فلوت مش مستهلة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31701" y="9176700"/>
            <a:ext cx="19751402" cy="2421702"/>
          </a:xfrm>
          <a:custGeom>
            <a:avLst/>
            <a:gdLst/>
            <a:ahLst/>
            <a:cxnLst/>
            <a:rect r="r" b="b" t="t" l="l"/>
            <a:pathLst>
              <a:path h="2421702" w="19751402">
                <a:moveTo>
                  <a:pt x="0" y="0"/>
                </a:moveTo>
                <a:lnTo>
                  <a:pt x="19751402" y="0"/>
                </a:lnTo>
                <a:lnTo>
                  <a:pt x="19751402" y="2421702"/>
                </a:lnTo>
                <a:lnTo>
                  <a:pt x="0" y="2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9011" y="2060601"/>
            <a:ext cx="15504796" cy="2248195"/>
          </a:xfrm>
          <a:custGeom>
            <a:avLst/>
            <a:gdLst/>
            <a:ahLst/>
            <a:cxnLst/>
            <a:rect r="r" b="b" t="t" l="l"/>
            <a:pathLst>
              <a:path h="2248195" w="15504796">
                <a:moveTo>
                  <a:pt x="0" y="0"/>
                </a:moveTo>
                <a:lnTo>
                  <a:pt x="15504795" y="0"/>
                </a:lnTo>
                <a:lnTo>
                  <a:pt x="15504795" y="2248195"/>
                </a:lnTo>
                <a:lnTo>
                  <a:pt x="0" y="2248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23536" y="3184698"/>
            <a:ext cx="4364464" cy="7048932"/>
          </a:xfrm>
          <a:custGeom>
            <a:avLst/>
            <a:gdLst/>
            <a:ahLst/>
            <a:cxnLst/>
            <a:rect r="r" b="b" t="t" l="l"/>
            <a:pathLst>
              <a:path h="7048932" w="4364464">
                <a:moveTo>
                  <a:pt x="0" y="0"/>
                </a:moveTo>
                <a:lnTo>
                  <a:pt x="4364464" y="0"/>
                </a:lnTo>
                <a:lnTo>
                  <a:pt x="4364464" y="7048933"/>
                </a:lnTo>
                <a:lnTo>
                  <a:pt x="0" y="7048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276965">
            <a:off x="15112342" y="5013468"/>
            <a:ext cx="1786101" cy="1028646"/>
            <a:chOff x="0" y="0"/>
            <a:chExt cx="141131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1315" cy="812800"/>
            </a:xfrm>
            <a:custGeom>
              <a:avLst/>
              <a:gdLst/>
              <a:ahLst/>
              <a:cxnLst/>
              <a:rect r="r" b="b" t="t" l="l"/>
              <a:pathLst>
                <a:path h="812800" w="1411315">
                  <a:moveTo>
                    <a:pt x="705657" y="0"/>
                  </a:moveTo>
                  <a:cubicBezTo>
                    <a:pt x="315934" y="0"/>
                    <a:pt x="0" y="181951"/>
                    <a:pt x="0" y="406400"/>
                  </a:cubicBezTo>
                  <a:cubicBezTo>
                    <a:pt x="0" y="630849"/>
                    <a:pt x="315934" y="812800"/>
                    <a:pt x="705657" y="812800"/>
                  </a:cubicBezTo>
                  <a:cubicBezTo>
                    <a:pt x="1095381" y="812800"/>
                    <a:pt x="1411315" y="630849"/>
                    <a:pt x="1411315" y="406400"/>
                  </a:cubicBezTo>
                  <a:cubicBezTo>
                    <a:pt x="1411315" y="181951"/>
                    <a:pt x="1095381" y="0"/>
                    <a:pt x="705657" y="0"/>
                  </a:cubicBezTo>
                  <a:close/>
                </a:path>
              </a:pathLst>
            </a:custGeom>
            <a:solidFill>
              <a:srgbClr val="FDE0D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2311" y="28575"/>
              <a:ext cx="1146693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31701" y="8603610"/>
            <a:ext cx="19751402" cy="2421702"/>
          </a:xfrm>
          <a:custGeom>
            <a:avLst/>
            <a:gdLst/>
            <a:ahLst/>
            <a:cxnLst/>
            <a:rect r="r" b="b" t="t" l="l"/>
            <a:pathLst>
              <a:path h="2421702" w="19751402">
                <a:moveTo>
                  <a:pt x="0" y="0"/>
                </a:moveTo>
                <a:lnTo>
                  <a:pt x="19751402" y="0"/>
                </a:lnTo>
                <a:lnTo>
                  <a:pt x="19751402" y="2421702"/>
                </a:lnTo>
                <a:lnTo>
                  <a:pt x="0" y="2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31701" y="-1393002"/>
            <a:ext cx="19751402" cy="2421702"/>
          </a:xfrm>
          <a:custGeom>
            <a:avLst/>
            <a:gdLst/>
            <a:ahLst/>
            <a:cxnLst/>
            <a:rect r="r" b="b" t="t" l="l"/>
            <a:pathLst>
              <a:path h="2421702" w="19751402">
                <a:moveTo>
                  <a:pt x="0" y="0"/>
                </a:moveTo>
                <a:lnTo>
                  <a:pt x="19751402" y="0"/>
                </a:lnTo>
                <a:lnTo>
                  <a:pt x="19751402" y="2421702"/>
                </a:lnTo>
                <a:lnTo>
                  <a:pt x="0" y="2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grpSp>
        <p:nvGrpSpPr>
          <p:cNvPr name="Group 5" id="5"/>
          <p:cNvGrpSpPr/>
          <p:nvPr/>
        </p:nvGrpSpPr>
        <p:grpSpPr>
          <a:xfrm rot="501152">
            <a:off x="14531731" y="6724010"/>
            <a:ext cx="622369" cy="491482"/>
            <a:chOff x="0" y="0"/>
            <a:chExt cx="708359" cy="5593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8359" cy="559387"/>
            </a:xfrm>
            <a:custGeom>
              <a:avLst/>
              <a:gdLst/>
              <a:ahLst/>
              <a:cxnLst/>
              <a:rect r="r" b="b" t="t" l="l"/>
              <a:pathLst>
                <a:path h="559387" w="708359">
                  <a:moveTo>
                    <a:pt x="354179" y="0"/>
                  </a:moveTo>
                  <a:cubicBezTo>
                    <a:pt x="158571" y="0"/>
                    <a:pt x="0" y="125223"/>
                    <a:pt x="0" y="279694"/>
                  </a:cubicBezTo>
                  <a:cubicBezTo>
                    <a:pt x="0" y="434164"/>
                    <a:pt x="158571" y="559387"/>
                    <a:pt x="354179" y="559387"/>
                  </a:cubicBezTo>
                  <a:cubicBezTo>
                    <a:pt x="549787" y="559387"/>
                    <a:pt x="708359" y="434164"/>
                    <a:pt x="708359" y="279694"/>
                  </a:cubicBezTo>
                  <a:cubicBezTo>
                    <a:pt x="708359" y="125223"/>
                    <a:pt x="549787" y="0"/>
                    <a:pt x="354179" y="0"/>
                  </a:cubicBezTo>
                  <a:close/>
                </a:path>
              </a:pathLst>
            </a:custGeom>
            <a:solidFill>
              <a:srgbClr val="FFF9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66409" y="4818"/>
              <a:ext cx="575541" cy="502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01152">
            <a:off x="14597596" y="6878577"/>
            <a:ext cx="654027" cy="516482"/>
            <a:chOff x="0" y="0"/>
            <a:chExt cx="708359" cy="5593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8359" cy="559387"/>
            </a:xfrm>
            <a:custGeom>
              <a:avLst/>
              <a:gdLst/>
              <a:ahLst/>
              <a:cxnLst/>
              <a:rect r="r" b="b" t="t" l="l"/>
              <a:pathLst>
                <a:path h="559387" w="708359">
                  <a:moveTo>
                    <a:pt x="354179" y="0"/>
                  </a:moveTo>
                  <a:cubicBezTo>
                    <a:pt x="158571" y="0"/>
                    <a:pt x="0" y="125223"/>
                    <a:pt x="0" y="279694"/>
                  </a:cubicBezTo>
                  <a:cubicBezTo>
                    <a:pt x="0" y="434164"/>
                    <a:pt x="158571" y="559387"/>
                    <a:pt x="354179" y="559387"/>
                  </a:cubicBezTo>
                  <a:cubicBezTo>
                    <a:pt x="549787" y="559387"/>
                    <a:pt x="708359" y="434164"/>
                    <a:pt x="708359" y="279694"/>
                  </a:cubicBezTo>
                  <a:cubicBezTo>
                    <a:pt x="708359" y="125223"/>
                    <a:pt x="549787" y="0"/>
                    <a:pt x="354179" y="0"/>
                  </a:cubicBezTo>
                  <a:close/>
                </a:path>
              </a:pathLst>
            </a:custGeom>
            <a:solidFill>
              <a:srgbClr val="FFF9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66409" y="4818"/>
              <a:ext cx="575541" cy="502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01152">
            <a:off x="14443830" y="6895963"/>
            <a:ext cx="351395" cy="277495"/>
            <a:chOff x="0" y="0"/>
            <a:chExt cx="708359" cy="5593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8359" cy="559387"/>
            </a:xfrm>
            <a:custGeom>
              <a:avLst/>
              <a:gdLst/>
              <a:ahLst/>
              <a:cxnLst/>
              <a:rect r="r" b="b" t="t" l="l"/>
              <a:pathLst>
                <a:path h="559387" w="708359">
                  <a:moveTo>
                    <a:pt x="354179" y="0"/>
                  </a:moveTo>
                  <a:cubicBezTo>
                    <a:pt x="158571" y="0"/>
                    <a:pt x="0" y="125223"/>
                    <a:pt x="0" y="279694"/>
                  </a:cubicBezTo>
                  <a:cubicBezTo>
                    <a:pt x="0" y="434164"/>
                    <a:pt x="158571" y="559387"/>
                    <a:pt x="354179" y="559387"/>
                  </a:cubicBezTo>
                  <a:cubicBezTo>
                    <a:pt x="549787" y="559387"/>
                    <a:pt x="708359" y="434164"/>
                    <a:pt x="708359" y="279694"/>
                  </a:cubicBezTo>
                  <a:cubicBezTo>
                    <a:pt x="708359" y="125223"/>
                    <a:pt x="549787" y="0"/>
                    <a:pt x="354179" y="0"/>
                  </a:cubicBezTo>
                  <a:close/>
                </a:path>
              </a:pathLst>
            </a:custGeom>
            <a:solidFill>
              <a:srgbClr val="FFF9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66409" y="4818"/>
              <a:ext cx="575541" cy="502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794995" y="2945271"/>
            <a:ext cx="10630544" cy="529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21222"/>
              </a:lnSpc>
            </a:pPr>
            <a:r>
              <a:rPr lang="ar-EG" sz="15158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  <a:rtl val="true"/>
              </a:rPr>
              <a:t>...</a:t>
            </a:r>
            <a:r>
              <a:rPr lang="en-US" sz="15158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in the end</a:t>
            </a:r>
          </a:p>
          <a:p>
            <a:pPr algn="r" rtl="true">
              <a:lnSpc>
                <a:spcPts val="21222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3819" y="9258300"/>
            <a:ext cx="19751402" cy="2421702"/>
          </a:xfrm>
          <a:custGeom>
            <a:avLst/>
            <a:gdLst/>
            <a:ahLst/>
            <a:cxnLst/>
            <a:rect r="r" b="b" t="t" l="l"/>
            <a:pathLst>
              <a:path h="2421702" w="19751402">
                <a:moveTo>
                  <a:pt x="0" y="0"/>
                </a:moveTo>
                <a:lnTo>
                  <a:pt x="19751402" y="0"/>
                </a:lnTo>
                <a:lnTo>
                  <a:pt x="19751402" y="2421702"/>
                </a:lnTo>
                <a:lnTo>
                  <a:pt x="0" y="2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83819" y="-1210851"/>
            <a:ext cx="19751402" cy="2421702"/>
          </a:xfrm>
          <a:custGeom>
            <a:avLst/>
            <a:gdLst/>
            <a:ahLst/>
            <a:cxnLst/>
            <a:rect r="r" b="b" t="t" l="l"/>
            <a:pathLst>
              <a:path h="2421702" w="19751402">
                <a:moveTo>
                  <a:pt x="0" y="0"/>
                </a:moveTo>
                <a:lnTo>
                  <a:pt x="19751402" y="0"/>
                </a:lnTo>
                <a:lnTo>
                  <a:pt x="19751402" y="2421702"/>
                </a:lnTo>
                <a:lnTo>
                  <a:pt x="0" y="2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3246120"/>
            <a:ext cx="18288000" cy="3794760"/>
          </a:xfrm>
          <a:custGeom>
            <a:avLst/>
            <a:gdLst/>
            <a:ahLst/>
            <a:cxnLst/>
            <a:rect r="r" b="b" t="t" l="l"/>
            <a:pathLst>
              <a:path h="3794760" w="18288000">
                <a:moveTo>
                  <a:pt x="0" y="0"/>
                </a:moveTo>
                <a:lnTo>
                  <a:pt x="18288000" y="0"/>
                </a:lnTo>
                <a:lnTo>
                  <a:pt x="18288000" y="3794760"/>
                </a:lnTo>
                <a:lnTo>
                  <a:pt x="0" y="3794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42652"/>
            <a:ext cx="5323836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15400"/>
              </a:lnSpc>
            </a:pPr>
            <a:r>
              <a:rPr lang="en-US" sz="110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Patient</a:t>
            </a:r>
            <a:r>
              <a:rPr lang="ar-EG" sz="110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  <a:rtl val="true"/>
              </a:rPr>
              <a:t>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3819" y="9258300"/>
            <a:ext cx="19751402" cy="2421702"/>
          </a:xfrm>
          <a:custGeom>
            <a:avLst/>
            <a:gdLst/>
            <a:ahLst/>
            <a:cxnLst/>
            <a:rect r="r" b="b" t="t" l="l"/>
            <a:pathLst>
              <a:path h="2421702" w="19751402">
                <a:moveTo>
                  <a:pt x="0" y="0"/>
                </a:moveTo>
                <a:lnTo>
                  <a:pt x="19751402" y="0"/>
                </a:lnTo>
                <a:lnTo>
                  <a:pt x="19751402" y="2421702"/>
                </a:lnTo>
                <a:lnTo>
                  <a:pt x="0" y="2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83819" y="-1210851"/>
            <a:ext cx="19751402" cy="2421702"/>
          </a:xfrm>
          <a:custGeom>
            <a:avLst/>
            <a:gdLst/>
            <a:ahLst/>
            <a:cxnLst/>
            <a:rect r="r" b="b" t="t" l="l"/>
            <a:pathLst>
              <a:path h="2421702" w="19751402">
                <a:moveTo>
                  <a:pt x="0" y="0"/>
                </a:moveTo>
                <a:lnTo>
                  <a:pt x="19751402" y="0"/>
                </a:lnTo>
                <a:lnTo>
                  <a:pt x="19751402" y="2421702"/>
                </a:lnTo>
                <a:lnTo>
                  <a:pt x="0" y="2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93397" y="3419710"/>
            <a:ext cx="12747318" cy="3857258"/>
          </a:xfrm>
          <a:custGeom>
            <a:avLst/>
            <a:gdLst/>
            <a:ahLst/>
            <a:cxnLst/>
            <a:rect r="r" b="b" t="t" l="l"/>
            <a:pathLst>
              <a:path h="3857258" w="12747318">
                <a:moveTo>
                  <a:pt x="0" y="0"/>
                </a:moveTo>
                <a:lnTo>
                  <a:pt x="12747318" y="0"/>
                </a:lnTo>
                <a:lnTo>
                  <a:pt x="12747318" y="3857258"/>
                </a:lnTo>
                <a:lnTo>
                  <a:pt x="0" y="3857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42652"/>
            <a:ext cx="5323836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0"/>
              </a:lnSpc>
            </a:pPr>
            <a:r>
              <a:rPr lang="en-US" sz="110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BMI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3819" y="9258300"/>
            <a:ext cx="19751402" cy="2421702"/>
          </a:xfrm>
          <a:custGeom>
            <a:avLst/>
            <a:gdLst/>
            <a:ahLst/>
            <a:cxnLst/>
            <a:rect r="r" b="b" t="t" l="l"/>
            <a:pathLst>
              <a:path h="2421702" w="19751402">
                <a:moveTo>
                  <a:pt x="0" y="0"/>
                </a:moveTo>
                <a:lnTo>
                  <a:pt x="19751402" y="0"/>
                </a:lnTo>
                <a:lnTo>
                  <a:pt x="19751402" y="2421702"/>
                </a:lnTo>
                <a:lnTo>
                  <a:pt x="0" y="2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83819" y="-1210851"/>
            <a:ext cx="19751402" cy="2421702"/>
          </a:xfrm>
          <a:custGeom>
            <a:avLst/>
            <a:gdLst/>
            <a:ahLst/>
            <a:cxnLst/>
            <a:rect r="r" b="b" t="t" l="l"/>
            <a:pathLst>
              <a:path h="2421702" w="19751402">
                <a:moveTo>
                  <a:pt x="0" y="0"/>
                </a:moveTo>
                <a:lnTo>
                  <a:pt x="19751402" y="0"/>
                </a:lnTo>
                <a:lnTo>
                  <a:pt x="19751402" y="2421702"/>
                </a:lnTo>
                <a:lnTo>
                  <a:pt x="0" y="2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02804" y="3595780"/>
            <a:ext cx="13423152" cy="3255315"/>
          </a:xfrm>
          <a:custGeom>
            <a:avLst/>
            <a:gdLst/>
            <a:ahLst/>
            <a:cxnLst/>
            <a:rect r="r" b="b" t="t" l="l"/>
            <a:pathLst>
              <a:path h="3255315" w="13423152">
                <a:moveTo>
                  <a:pt x="0" y="0"/>
                </a:moveTo>
                <a:lnTo>
                  <a:pt x="13423152" y="0"/>
                </a:lnTo>
                <a:lnTo>
                  <a:pt x="13423152" y="3255315"/>
                </a:lnTo>
                <a:lnTo>
                  <a:pt x="0" y="3255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42652"/>
            <a:ext cx="8115300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0"/>
              </a:lnSpc>
            </a:pPr>
            <a:r>
              <a:rPr lang="en-US" sz="110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Hemoglobin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3819" y="9258300"/>
            <a:ext cx="19751402" cy="2421702"/>
          </a:xfrm>
          <a:custGeom>
            <a:avLst/>
            <a:gdLst/>
            <a:ahLst/>
            <a:cxnLst/>
            <a:rect r="r" b="b" t="t" l="l"/>
            <a:pathLst>
              <a:path h="2421702" w="19751402">
                <a:moveTo>
                  <a:pt x="0" y="0"/>
                </a:moveTo>
                <a:lnTo>
                  <a:pt x="19751402" y="0"/>
                </a:lnTo>
                <a:lnTo>
                  <a:pt x="19751402" y="2421702"/>
                </a:lnTo>
                <a:lnTo>
                  <a:pt x="0" y="2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83819" y="-1210851"/>
            <a:ext cx="19751402" cy="2421702"/>
          </a:xfrm>
          <a:custGeom>
            <a:avLst/>
            <a:gdLst/>
            <a:ahLst/>
            <a:cxnLst/>
            <a:rect r="r" b="b" t="t" l="l"/>
            <a:pathLst>
              <a:path h="2421702" w="19751402">
                <a:moveTo>
                  <a:pt x="0" y="0"/>
                </a:moveTo>
                <a:lnTo>
                  <a:pt x="19751402" y="0"/>
                </a:lnTo>
                <a:lnTo>
                  <a:pt x="19751402" y="2421702"/>
                </a:lnTo>
                <a:lnTo>
                  <a:pt x="0" y="2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8171" y="3638859"/>
            <a:ext cx="15151821" cy="3155006"/>
          </a:xfrm>
          <a:custGeom>
            <a:avLst/>
            <a:gdLst/>
            <a:ahLst/>
            <a:cxnLst/>
            <a:rect r="r" b="b" t="t" l="l"/>
            <a:pathLst>
              <a:path h="3155006" w="15151821">
                <a:moveTo>
                  <a:pt x="0" y="0"/>
                </a:moveTo>
                <a:lnTo>
                  <a:pt x="15151821" y="0"/>
                </a:lnTo>
                <a:lnTo>
                  <a:pt x="15151821" y="3155006"/>
                </a:lnTo>
                <a:lnTo>
                  <a:pt x="0" y="3155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42652"/>
            <a:ext cx="8115300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0"/>
              </a:lnSpc>
            </a:pPr>
            <a:r>
              <a:rPr lang="en-US" sz="110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Glucose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3819" y="9258300"/>
            <a:ext cx="19751402" cy="2421702"/>
          </a:xfrm>
          <a:custGeom>
            <a:avLst/>
            <a:gdLst/>
            <a:ahLst/>
            <a:cxnLst/>
            <a:rect r="r" b="b" t="t" l="l"/>
            <a:pathLst>
              <a:path h="2421702" w="19751402">
                <a:moveTo>
                  <a:pt x="0" y="0"/>
                </a:moveTo>
                <a:lnTo>
                  <a:pt x="19751402" y="0"/>
                </a:lnTo>
                <a:lnTo>
                  <a:pt x="19751402" y="2421702"/>
                </a:lnTo>
                <a:lnTo>
                  <a:pt x="0" y="2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83819" y="-1210851"/>
            <a:ext cx="19751402" cy="2421702"/>
          </a:xfrm>
          <a:custGeom>
            <a:avLst/>
            <a:gdLst/>
            <a:ahLst/>
            <a:cxnLst/>
            <a:rect r="r" b="b" t="t" l="l"/>
            <a:pathLst>
              <a:path h="2421702" w="19751402">
                <a:moveTo>
                  <a:pt x="0" y="0"/>
                </a:moveTo>
                <a:lnTo>
                  <a:pt x="19751402" y="0"/>
                </a:lnTo>
                <a:lnTo>
                  <a:pt x="19751402" y="2421702"/>
                </a:lnTo>
                <a:lnTo>
                  <a:pt x="0" y="2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86350" y="3383736"/>
            <a:ext cx="7217881" cy="4693595"/>
          </a:xfrm>
          <a:custGeom>
            <a:avLst/>
            <a:gdLst/>
            <a:ahLst/>
            <a:cxnLst/>
            <a:rect r="r" b="b" t="t" l="l"/>
            <a:pathLst>
              <a:path h="4693595" w="7217881">
                <a:moveTo>
                  <a:pt x="0" y="0"/>
                </a:moveTo>
                <a:lnTo>
                  <a:pt x="7217881" y="0"/>
                </a:lnTo>
                <a:lnTo>
                  <a:pt x="7217881" y="4693594"/>
                </a:lnTo>
                <a:lnTo>
                  <a:pt x="0" y="4693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42652"/>
            <a:ext cx="8115300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0"/>
              </a:lnSpc>
            </a:pPr>
            <a:r>
              <a:rPr lang="en-US" sz="110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RACE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70039" y="3238068"/>
            <a:ext cx="4364464" cy="7048932"/>
          </a:xfrm>
          <a:custGeom>
            <a:avLst/>
            <a:gdLst/>
            <a:ahLst/>
            <a:cxnLst/>
            <a:rect r="r" b="b" t="t" l="l"/>
            <a:pathLst>
              <a:path h="7048932" w="4364464">
                <a:moveTo>
                  <a:pt x="0" y="0"/>
                </a:moveTo>
                <a:lnTo>
                  <a:pt x="4364464" y="0"/>
                </a:lnTo>
                <a:lnTo>
                  <a:pt x="4364464" y="7048932"/>
                </a:lnTo>
                <a:lnTo>
                  <a:pt x="0" y="7048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276965">
            <a:off x="14758844" y="5066838"/>
            <a:ext cx="1786101" cy="1028646"/>
            <a:chOff x="0" y="0"/>
            <a:chExt cx="141131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1315" cy="812800"/>
            </a:xfrm>
            <a:custGeom>
              <a:avLst/>
              <a:gdLst/>
              <a:ahLst/>
              <a:cxnLst/>
              <a:rect r="r" b="b" t="t" l="l"/>
              <a:pathLst>
                <a:path h="812800" w="1411315">
                  <a:moveTo>
                    <a:pt x="705657" y="0"/>
                  </a:moveTo>
                  <a:cubicBezTo>
                    <a:pt x="315934" y="0"/>
                    <a:pt x="0" y="181951"/>
                    <a:pt x="0" y="406400"/>
                  </a:cubicBezTo>
                  <a:cubicBezTo>
                    <a:pt x="0" y="630849"/>
                    <a:pt x="315934" y="812800"/>
                    <a:pt x="705657" y="812800"/>
                  </a:cubicBezTo>
                  <a:cubicBezTo>
                    <a:pt x="1095381" y="812800"/>
                    <a:pt x="1411315" y="630849"/>
                    <a:pt x="1411315" y="406400"/>
                  </a:cubicBezTo>
                  <a:cubicBezTo>
                    <a:pt x="1411315" y="181951"/>
                    <a:pt x="1095381" y="0"/>
                    <a:pt x="705657" y="0"/>
                  </a:cubicBezTo>
                  <a:close/>
                </a:path>
              </a:pathLst>
            </a:custGeom>
            <a:solidFill>
              <a:srgbClr val="FDE0D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2311" y="28575"/>
              <a:ext cx="1146693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49879" y="2977483"/>
            <a:ext cx="13602392" cy="640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25"/>
              </a:lnSpc>
            </a:pPr>
            <a:r>
              <a:rPr lang="en-US" sz="5698">
                <a:solidFill>
                  <a:srgbClr val="A76754"/>
                </a:solidFill>
                <a:latin typeface="꼬마나비"/>
                <a:ea typeface="꼬마나비"/>
                <a:cs typeface="꼬마나비"/>
                <a:sym typeface="꼬마나비"/>
              </a:rPr>
              <a:t>1-All these are the columns of the category.</a:t>
            </a:r>
          </a:p>
          <a:p>
            <a:pPr algn="just">
              <a:lnSpc>
                <a:spcPts val="6325"/>
              </a:lnSpc>
            </a:pPr>
          </a:p>
          <a:p>
            <a:pPr algn="just">
              <a:lnSpc>
                <a:spcPts val="6325"/>
              </a:lnSpc>
            </a:pPr>
          </a:p>
          <a:p>
            <a:pPr algn="just">
              <a:lnSpc>
                <a:spcPts val="6325"/>
              </a:lnSpc>
            </a:pPr>
          </a:p>
          <a:p>
            <a:pPr algn="just">
              <a:lnSpc>
                <a:spcPts val="6325"/>
              </a:lnSpc>
            </a:pPr>
          </a:p>
          <a:p>
            <a:pPr algn="just">
              <a:lnSpc>
                <a:spcPts val="6325"/>
              </a:lnSpc>
            </a:pPr>
          </a:p>
          <a:p>
            <a:pPr algn="just">
              <a:lnSpc>
                <a:spcPts val="6325"/>
              </a:lnSpc>
            </a:pPr>
          </a:p>
          <a:p>
            <a:pPr algn="just">
              <a:lnSpc>
                <a:spcPts val="6325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870466" y="4758816"/>
            <a:ext cx="11040413" cy="963027"/>
          </a:xfrm>
          <a:custGeom>
            <a:avLst/>
            <a:gdLst/>
            <a:ahLst/>
            <a:cxnLst/>
            <a:rect r="r" b="b" t="t" l="l"/>
            <a:pathLst>
              <a:path h="963027" w="11040413">
                <a:moveTo>
                  <a:pt x="0" y="0"/>
                </a:moveTo>
                <a:lnTo>
                  <a:pt x="11040413" y="0"/>
                </a:lnTo>
                <a:lnTo>
                  <a:pt x="11040413" y="963027"/>
                </a:lnTo>
                <a:lnTo>
                  <a:pt x="0" y="963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61403" y="866775"/>
            <a:ext cx="8303760" cy="148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0"/>
              </a:lnSpc>
            </a:pPr>
            <a:r>
              <a:rPr lang="en-US" sz="87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Let's count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78918" y="929859"/>
            <a:ext cx="10089637" cy="146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00"/>
              </a:lnSpc>
            </a:pPr>
            <a:r>
              <a:rPr lang="en-US" sz="8500">
                <a:solidFill>
                  <a:srgbClr val="FFC67B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 the problems.......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3819" y="9258300"/>
            <a:ext cx="19751402" cy="2421702"/>
          </a:xfrm>
          <a:custGeom>
            <a:avLst/>
            <a:gdLst/>
            <a:ahLst/>
            <a:cxnLst/>
            <a:rect r="r" b="b" t="t" l="l"/>
            <a:pathLst>
              <a:path h="2421702" w="19751402">
                <a:moveTo>
                  <a:pt x="0" y="0"/>
                </a:moveTo>
                <a:lnTo>
                  <a:pt x="19751402" y="0"/>
                </a:lnTo>
                <a:lnTo>
                  <a:pt x="19751402" y="2421702"/>
                </a:lnTo>
                <a:lnTo>
                  <a:pt x="0" y="2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83819" y="-1210851"/>
            <a:ext cx="19751402" cy="2421702"/>
          </a:xfrm>
          <a:custGeom>
            <a:avLst/>
            <a:gdLst/>
            <a:ahLst/>
            <a:cxnLst/>
            <a:rect r="r" b="b" t="t" l="l"/>
            <a:pathLst>
              <a:path h="2421702" w="19751402">
                <a:moveTo>
                  <a:pt x="0" y="0"/>
                </a:moveTo>
                <a:lnTo>
                  <a:pt x="19751402" y="0"/>
                </a:lnTo>
                <a:lnTo>
                  <a:pt x="19751402" y="2421702"/>
                </a:lnTo>
                <a:lnTo>
                  <a:pt x="0" y="2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5321" y="2790008"/>
            <a:ext cx="7618876" cy="5416888"/>
          </a:xfrm>
          <a:custGeom>
            <a:avLst/>
            <a:gdLst/>
            <a:ahLst/>
            <a:cxnLst/>
            <a:rect r="r" b="b" t="t" l="l"/>
            <a:pathLst>
              <a:path h="5416888" w="7618876">
                <a:moveTo>
                  <a:pt x="0" y="0"/>
                </a:moveTo>
                <a:lnTo>
                  <a:pt x="7618876" y="0"/>
                </a:lnTo>
                <a:lnTo>
                  <a:pt x="7618876" y="5416888"/>
                </a:lnTo>
                <a:lnTo>
                  <a:pt x="0" y="5416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42652"/>
            <a:ext cx="8115300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0"/>
              </a:lnSpc>
            </a:pPr>
            <a:r>
              <a:rPr lang="en-US" sz="110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Location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3819" y="9258300"/>
            <a:ext cx="19751402" cy="2421702"/>
          </a:xfrm>
          <a:custGeom>
            <a:avLst/>
            <a:gdLst/>
            <a:ahLst/>
            <a:cxnLst/>
            <a:rect r="r" b="b" t="t" l="l"/>
            <a:pathLst>
              <a:path h="2421702" w="19751402">
                <a:moveTo>
                  <a:pt x="0" y="0"/>
                </a:moveTo>
                <a:lnTo>
                  <a:pt x="19751402" y="0"/>
                </a:lnTo>
                <a:lnTo>
                  <a:pt x="19751402" y="2421702"/>
                </a:lnTo>
                <a:lnTo>
                  <a:pt x="0" y="2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83819" y="-1210851"/>
            <a:ext cx="19751402" cy="2421702"/>
          </a:xfrm>
          <a:custGeom>
            <a:avLst/>
            <a:gdLst/>
            <a:ahLst/>
            <a:cxnLst/>
            <a:rect r="r" b="b" t="t" l="l"/>
            <a:pathLst>
              <a:path h="2421702" w="19751402">
                <a:moveTo>
                  <a:pt x="0" y="0"/>
                </a:moveTo>
                <a:lnTo>
                  <a:pt x="19751402" y="0"/>
                </a:lnTo>
                <a:lnTo>
                  <a:pt x="19751402" y="2421702"/>
                </a:lnTo>
                <a:lnTo>
                  <a:pt x="0" y="2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09062" y="1028700"/>
            <a:ext cx="11269875" cy="8047449"/>
          </a:xfrm>
          <a:custGeom>
            <a:avLst/>
            <a:gdLst/>
            <a:ahLst/>
            <a:cxnLst/>
            <a:rect r="r" b="b" t="t" l="l"/>
            <a:pathLst>
              <a:path h="8047449" w="11269875">
                <a:moveTo>
                  <a:pt x="0" y="0"/>
                </a:moveTo>
                <a:lnTo>
                  <a:pt x="11269876" y="0"/>
                </a:lnTo>
                <a:lnTo>
                  <a:pt x="11269876" y="8047449"/>
                </a:lnTo>
                <a:lnTo>
                  <a:pt x="0" y="8047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31701" y="8746485"/>
            <a:ext cx="19751402" cy="2421702"/>
          </a:xfrm>
          <a:custGeom>
            <a:avLst/>
            <a:gdLst/>
            <a:ahLst/>
            <a:cxnLst/>
            <a:rect r="r" b="b" t="t" l="l"/>
            <a:pathLst>
              <a:path h="2421702" w="19751402">
                <a:moveTo>
                  <a:pt x="0" y="0"/>
                </a:moveTo>
                <a:lnTo>
                  <a:pt x="19751402" y="0"/>
                </a:lnTo>
                <a:lnTo>
                  <a:pt x="19751402" y="2421702"/>
                </a:lnTo>
                <a:lnTo>
                  <a:pt x="0" y="2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31701" y="-1393002"/>
            <a:ext cx="19751402" cy="2421702"/>
          </a:xfrm>
          <a:custGeom>
            <a:avLst/>
            <a:gdLst/>
            <a:ahLst/>
            <a:cxnLst/>
            <a:rect r="r" b="b" t="t" l="l"/>
            <a:pathLst>
              <a:path h="2421702" w="19751402">
                <a:moveTo>
                  <a:pt x="0" y="0"/>
                </a:moveTo>
                <a:lnTo>
                  <a:pt x="19751402" y="0"/>
                </a:lnTo>
                <a:lnTo>
                  <a:pt x="19751402" y="2421702"/>
                </a:lnTo>
                <a:lnTo>
                  <a:pt x="0" y="2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01246" y="3021948"/>
            <a:ext cx="4364464" cy="7048932"/>
          </a:xfrm>
          <a:custGeom>
            <a:avLst/>
            <a:gdLst/>
            <a:ahLst/>
            <a:cxnLst/>
            <a:rect r="r" b="b" t="t" l="l"/>
            <a:pathLst>
              <a:path h="7048932" w="4364464">
                <a:moveTo>
                  <a:pt x="0" y="0"/>
                </a:moveTo>
                <a:lnTo>
                  <a:pt x="4364464" y="0"/>
                </a:lnTo>
                <a:lnTo>
                  <a:pt x="4364464" y="7048932"/>
                </a:lnTo>
                <a:lnTo>
                  <a:pt x="0" y="7048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276965">
            <a:off x="14843307" y="4852811"/>
            <a:ext cx="1548492" cy="1003504"/>
            <a:chOff x="0" y="0"/>
            <a:chExt cx="125422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4220" cy="812800"/>
            </a:xfrm>
            <a:custGeom>
              <a:avLst/>
              <a:gdLst/>
              <a:ahLst/>
              <a:cxnLst/>
              <a:rect r="r" b="b" t="t" l="l"/>
              <a:pathLst>
                <a:path h="812800" w="1254220">
                  <a:moveTo>
                    <a:pt x="627110" y="0"/>
                  </a:moveTo>
                  <a:cubicBezTo>
                    <a:pt x="280767" y="0"/>
                    <a:pt x="0" y="181951"/>
                    <a:pt x="0" y="406400"/>
                  </a:cubicBezTo>
                  <a:cubicBezTo>
                    <a:pt x="0" y="630849"/>
                    <a:pt x="280767" y="812800"/>
                    <a:pt x="627110" y="812800"/>
                  </a:cubicBezTo>
                  <a:cubicBezTo>
                    <a:pt x="973453" y="812800"/>
                    <a:pt x="1254220" y="630849"/>
                    <a:pt x="1254220" y="406400"/>
                  </a:cubicBezTo>
                  <a:cubicBezTo>
                    <a:pt x="1254220" y="181951"/>
                    <a:pt x="973453" y="0"/>
                    <a:pt x="627110" y="0"/>
                  </a:cubicBezTo>
                  <a:close/>
                </a:path>
              </a:pathLst>
            </a:custGeom>
            <a:solidFill>
              <a:srgbClr val="FDE0D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7583" y="28575"/>
              <a:ext cx="1019053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379501" y="3884998"/>
            <a:ext cx="7943858" cy="3844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0"/>
              </a:lnSpc>
            </a:pPr>
            <a:r>
              <a:rPr lang="en-US" sz="110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That's it....</a:t>
            </a:r>
          </a:p>
          <a:p>
            <a:pPr algn="l">
              <a:lnSpc>
                <a:spcPts val="154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2866636" y="5395469"/>
            <a:ext cx="5111902" cy="5317973"/>
          </a:xfrm>
          <a:custGeom>
            <a:avLst/>
            <a:gdLst/>
            <a:ahLst/>
            <a:cxnLst/>
            <a:rect r="r" b="b" t="t" l="l"/>
            <a:pathLst>
              <a:path h="5317973" w="5111902">
                <a:moveTo>
                  <a:pt x="5111901" y="0"/>
                </a:moveTo>
                <a:lnTo>
                  <a:pt x="0" y="0"/>
                </a:lnTo>
                <a:lnTo>
                  <a:pt x="0" y="5317973"/>
                </a:lnTo>
                <a:lnTo>
                  <a:pt x="5111901" y="5317973"/>
                </a:lnTo>
                <a:lnTo>
                  <a:pt x="511190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704873">
            <a:off x="13987034" y="7360901"/>
            <a:ext cx="1934192" cy="1322336"/>
            <a:chOff x="0" y="0"/>
            <a:chExt cx="118889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8890" cy="812800"/>
            </a:xfrm>
            <a:custGeom>
              <a:avLst/>
              <a:gdLst/>
              <a:ahLst/>
              <a:cxnLst/>
              <a:rect r="r" b="b" t="t" l="l"/>
              <a:pathLst>
                <a:path h="812800" w="1188890">
                  <a:moveTo>
                    <a:pt x="594445" y="0"/>
                  </a:moveTo>
                  <a:cubicBezTo>
                    <a:pt x="266142" y="0"/>
                    <a:pt x="0" y="181951"/>
                    <a:pt x="0" y="406400"/>
                  </a:cubicBezTo>
                  <a:cubicBezTo>
                    <a:pt x="0" y="630849"/>
                    <a:pt x="266142" y="812800"/>
                    <a:pt x="594445" y="812800"/>
                  </a:cubicBezTo>
                  <a:cubicBezTo>
                    <a:pt x="922748" y="812800"/>
                    <a:pt x="1188890" y="630849"/>
                    <a:pt x="1188890" y="406400"/>
                  </a:cubicBezTo>
                  <a:cubicBezTo>
                    <a:pt x="1188890" y="181951"/>
                    <a:pt x="922748" y="0"/>
                    <a:pt x="594445" y="0"/>
                  </a:cubicBezTo>
                  <a:close/>
                </a:path>
              </a:pathLst>
            </a:custGeom>
            <a:solidFill>
              <a:srgbClr val="FDE0D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1458" y="28575"/>
              <a:ext cx="965973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60532" y="2721642"/>
            <a:ext cx="4379959" cy="6536658"/>
          </a:xfrm>
          <a:custGeom>
            <a:avLst/>
            <a:gdLst/>
            <a:ahLst/>
            <a:cxnLst/>
            <a:rect r="r" b="b" t="t" l="l"/>
            <a:pathLst>
              <a:path h="6536658" w="4379959">
                <a:moveTo>
                  <a:pt x="0" y="0"/>
                </a:moveTo>
                <a:lnTo>
                  <a:pt x="4379959" y="0"/>
                </a:lnTo>
                <a:lnTo>
                  <a:pt x="4379959" y="6536658"/>
                </a:lnTo>
                <a:lnTo>
                  <a:pt x="0" y="6536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90" r="-5091" b="-1567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61403" y="866775"/>
            <a:ext cx="8303760" cy="148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0"/>
              </a:lnSpc>
            </a:pPr>
            <a:r>
              <a:rPr lang="en-US" sz="87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unpivoted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07625" y="804546"/>
            <a:ext cx="11918022" cy="146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00"/>
              </a:lnSpc>
            </a:pPr>
            <a:r>
              <a:rPr lang="en-US" sz="8500">
                <a:solidFill>
                  <a:srgbClr val="FFC67B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by power query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1403" y="2303130"/>
            <a:ext cx="830376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꼬마나비"/>
                <a:ea typeface="꼬마나비"/>
                <a:cs typeface="꼬마나비"/>
                <a:sym typeface="꼬마나비"/>
              </a:rPr>
              <a:t>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39736" y="3659520"/>
            <a:ext cx="8303760" cy="148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0"/>
              </a:lnSpc>
            </a:pPr>
            <a:r>
              <a:rPr lang="en-US" sz="87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let’s go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69978" y="4972050"/>
            <a:ext cx="11918022" cy="2965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00"/>
              </a:lnSpc>
            </a:pPr>
            <a:r>
              <a:rPr lang="en-US" sz="8500">
                <a:solidFill>
                  <a:srgbClr val="FFC67B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to Python and SQL</a:t>
            </a:r>
          </a:p>
          <a:p>
            <a:pPr algn="l">
              <a:lnSpc>
                <a:spcPts val="119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61403" y="2303130"/>
            <a:ext cx="830376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꼬마나비"/>
                <a:ea typeface="꼬마나비"/>
                <a:cs typeface="꼬마나비"/>
                <a:sym typeface="꼬마나비"/>
              </a:rPr>
              <a:t>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1542013" y="44067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59426" y="870649"/>
            <a:ext cx="10713403" cy="9101028"/>
          </a:xfrm>
          <a:custGeom>
            <a:avLst/>
            <a:gdLst/>
            <a:ahLst/>
            <a:cxnLst/>
            <a:rect r="r" b="b" t="t" l="l"/>
            <a:pathLst>
              <a:path h="9101028" w="10713403">
                <a:moveTo>
                  <a:pt x="0" y="0"/>
                </a:moveTo>
                <a:lnTo>
                  <a:pt x="10713402" y="0"/>
                </a:lnTo>
                <a:lnTo>
                  <a:pt x="10713402" y="9101028"/>
                </a:lnTo>
                <a:lnTo>
                  <a:pt x="0" y="91010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534" t="-36814" r="-132304" b="-5377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5494" y="2556465"/>
            <a:ext cx="5744695" cy="5797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0"/>
              </a:lnSpc>
            </a:pPr>
            <a:r>
              <a:rPr lang="en-US" sz="11000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Let's connect</a:t>
            </a:r>
          </a:p>
          <a:p>
            <a:pPr algn="l">
              <a:lnSpc>
                <a:spcPts val="154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9510" y="1300234"/>
            <a:ext cx="12807939" cy="3843266"/>
          </a:xfrm>
          <a:custGeom>
            <a:avLst/>
            <a:gdLst/>
            <a:ahLst/>
            <a:cxnLst/>
            <a:rect r="r" b="b" t="t" l="l"/>
            <a:pathLst>
              <a:path h="3843266" w="12807939">
                <a:moveTo>
                  <a:pt x="0" y="0"/>
                </a:moveTo>
                <a:lnTo>
                  <a:pt x="12807938" y="0"/>
                </a:lnTo>
                <a:lnTo>
                  <a:pt x="12807938" y="3843266"/>
                </a:lnTo>
                <a:lnTo>
                  <a:pt x="0" y="3843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07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79129" y="5143500"/>
            <a:ext cx="3380171" cy="4853578"/>
          </a:xfrm>
          <a:custGeom>
            <a:avLst/>
            <a:gdLst/>
            <a:ahLst/>
            <a:cxnLst/>
            <a:rect r="r" b="b" t="t" l="l"/>
            <a:pathLst>
              <a:path h="4853578" w="3380171">
                <a:moveTo>
                  <a:pt x="0" y="0"/>
                </a:moveTo>
                <a:lnTo>
                  <a:pt x="3380171" y="0"/>
                </a:lnTo>
                <a:lnTo>
                  <a:pt x="3380171" y="4853578"/>
                </a:lnTo>
                <a:lnTo>
                  <a:pt x="0" y="4853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1403" y="2303130"/>
            <a:ext cx="830376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꼬마나비"/>
                <a:ea typeface="꼬마나비"/>
                <a:cs typeface="꼬마나비"/>
                <a:sym typeface="꼬마나비"/>
              </a:rPr>
              <a:t>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0669">
            <a:off x="-3373673" y="8521517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0669">
            <a:off x="9964932" y="765999"/>
            <a:ext cx="12018408" cy="1473566"/>
          </a:xfrm>
          <a:custGeom>
            <a:avLst/>
            <a:gdLst/>
            <a:ahLst/>
            <a:cxnLst/>
            <a:rect r="r" b="b" t="t" l="l"/>
            <a:pathLst>
              <a:path h="1473566" w="12018408">
                <a:moveTo>
                  <a:pt x="0" y="0"/>
                </a:moveTo>
                <a:lnTo>
                  <a:pt x="12018408" y="0"/>
                </a:lnTo>
                <a:lnTo>
                  <a:pt x="12018408" y="1473566"/>
                </a:lnTo>
                <a:lnTo>
                  <a:pt x="0" y="1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567637"/>
            <a:ext cx="15689138" cy="2974115"/>
          </a:xfrm>
          <a:custGeom>
            <a:avLst/>
            <a:gdLst/>
            <a:ahLst/>
            <a:cxnLst/>
            <a:rect r="r" b="b" t="t" l="l"/>
            <a:pathLst>
              <a:path h="2974115" w="15689138">
                <a:moveTo>
                  <a:pt x="0" y="0"/>
                </a:moveTo>
                <a:lnTo>
                  <a:pt x="15689138" y="0"/>
                </a:lnTo>
                <a:lnTo>
                  <a:pt x="15689138" y="2974114"/>
                </a:lnTo>
                <a:lnTo>
                  <a:pt x="0" y="2974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13170" y="8072827"/>
            <a:ext cx="5438721" cy="1388397"/>
          </a:xfrm>
          <a:custGeom>
            <a:avLst/>
            <a:gdLst/>
            <a:ahLst/>
            <a:cxnLst/>
            <a:rect r="r" b="b" t="t" l="l"/>
            <a:pathLst>
              <a:path h="1388397" w="5438721">
                <a:moveTo>
                  <a:pt x="0" y="0"/>
                </a:moveTo>
                <a:lnTo>
                  <a:pt x="5438721" y="0"/>
                </a:lnTo>
                <a:lnTo>
                  <a:pt x="5438721" y="1388397"/>
                </a:lnTo>
                <a:lnTo>
                  <a:pt x="0" y="1388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4648" r="-4400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1403" y="2303130"/>
            <a:ext cx="830376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꼬마나비"/>
                <a:ea typeface="꼬마나비"/>
                <a:cs typeface="꼬마나비"/>
                <a:sym typeface="꼬마나비"/>
              </a:rPr>
              <a:t>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3759" y="904875"/>
            <a:ext cx="16515541" cy="2451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8"/>
              </a:lnSpc>
            </a:pPr>
            <a:r>
              <a:rPr lang="en-US" sz="6499">
                <a:solidFill>
                  <a:srgbClr val="A76754"/>
                </a:solidFill>
                <a:latin typeface="Cherry Bomb One"/>
                <a:ea typeface="Cherry Bomb One"/>
                <a:cs typeface="Cherry Bomb One"/>
                <a:sym typeface="Cherry Bomb One"/>
              </a:rPr>
              <a:t>Don't you feel that there is too much repetition of five races 🙋‍♀️?</a:t>
            </a:r>
          </a:p>
          <a:p>
            <a:pPr algn="l">
              <a:lnSpc>
                <a:spcPts val="981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DAGy3eIvu1o</dc:identifier>
  <dcterms:modified xsi:type="dcterms:W3CDTF">2011-08-01T06:04:30Z</dcterms:modified>
  <cp:revision>1</cp:revision>
  <dc:title>my</dc:title>
</cp:coreProperties>
</file>